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6858000" cy="9144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100" d="100"/>
          <a:sy n="100" d="100"/>
        </p:scale>
        <p:origin x="1236" y="-2208"/>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14350" y="2840568"/>
            <a:ext cx="5829300" cy="1960033"/>
          </a:xfrm>
        </p:spPr>
        <p:txBody>
          <a:bodyPr/>
          <a:lstStyle/>
          <a:p>
            <a:r>
              <a:rPr lang="en-US"/>
              <a:t>Click to edit Master title style</a:t>
            </a:r>
          </a:p>
        </p:txBody>
      </p:sp>
      <p:sp>
        <p:nvSpPr>
          <p:cNvPr id="3" name="Subtitle 2"/>
          <p:cNvSpPr>
            <a:spLocks noGrp="1"/>
          </p:cNvSpPr>
          <p:nvPr>
            <p:ph type="subTitle" idx="1"/>
          </p:nvPr>
        </p:nvSpPr>
        <p:spPr>
          <a:xfrm>
            <a:off x="1028700" y="5181600"/>
            <a:ext cx="4800600" cy="23368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4972050" y="366185"/>
            <a:ext cx="1543050" cy="7802033"/>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42900" y="366185"/>
            <a:ext cx="4514850" cy="7802033"/>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41735" y="5875867"/>
            <a:ext cx="5829300" cy="1816100"/>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541735" y="3875618"/>
            <a:ext cx="5829300" cy="2000249"/>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2/5/2018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4290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486150" y="2133601"/>
            <a:ext cx="3028950" cy="6034617"/>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42900" y="2046817"/>
            <a:ext cx="303014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342900" y="2899833"/>
            <a:ext cx="303014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483769" y="2046817"/>
            <a:ext cx="3031331" cy="853016"/>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3483769" y="2899833"/>
            <a:ext cx="3031331" cy="5268384"/>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2/5/2018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2/5/2018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2/5/2018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42900" y="364067"/>
            <a:ext cx="2256235" cy="154940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2681287" y="364067"/>
            <a:ext cx="3833813" cy="7804151"/>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42900" y="1913467"/>
            <a:ext cx="2256235" cy="6254751"/>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344216" y="6400800"/>
            <a:ext cx="4114800" cy="755651"/>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344216" y="817033"/>
            <a:ext cx="4114800" cy="54864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344216" y="7156451"/>
            <a:ext cx="4114800" cy="107314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2/5/2018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42900" y="366184"/>
            <a:ext cx="6172200" cy="1524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342900" y="2133601"/>
            <a:ext cx="6172200" cy="6034617"/>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42900" y="8475134"/>
            <a:ext cx="1600200" cy="486833"/>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2/5/2018</a:t>
            </a:fld>
            <a:endParaRPr lang="en-US"/>
          </a:p>
        </p:txBody>
      </p:sp>
      <p:sp>
        <p:nvSpPr>
          <p:cNvPr id="5" name="Footer Placeholder 4"/>
          <p:cNvSpPr>
            <a:spLocks noGrp="1"/>
          </p:cNvSpPr>
          <p:nvPr>
            <p:ph type="ftr" sz="quarter" idx="3"/>
          </p:nvPr>
        </p:nvSpPr>
        <p:spPr>
          <a:xfrm>
            <a:off x="2343150" y="8475134"/>
            <a:ext cx="2171700" cy="486833"/>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4914900" y="8475134"/>
            <a:ext cx="1600200" cy="486833"/>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microsoft.com/office/2007/relationships/hdphoto" Target="../media/hdphoto1.wdp"/><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11" Type="http://schemas.openxmlformats.org/officeDocument/2006/relationships/image" Target="../media/image9.jpeg"/><Relationship Id="rId5" Type="http://schemas.openxmlformats.org/officeDocument/2006/relationships/image" Target="../media/image3.png"/><Relationship Id="rId15" Type="http://schemas.openxmlformats.org/officeDocument/2006/relationships/image" Target="../media/image13.jpeg"/><Relationship Id="rId10" Type="http://schemas.openxmlformats.org/officeDocument/2006/relationships/image" Target="../media/image8.jpeg"/><Relationship Id="rId4" Type="http://schemas.openxmlformats.org/officeDocument/2006/relationships/image" Target="../media/image2.jpg"/><Relationship Id="rId9" Type="http://schemas.openxmlformats.org/officeDocument/2006/relationships/image" Target="../media/image7.jpeg"/><Relationship Id="rId14" Type="http://schemas.openxmlformats.org/officeDocument/2006/relationships/image" Target="../media/image12.jpeg"/></Relationships>
</file>

<file path=ppt/slides/slide1.xml><?xml version="1.0" encoding="utf-8"?>
<p:sld xmlns:a="http://schemas.openxmlformats.org/drawingml/2006/main" xmlns:r="http://schemas.openxmlformats.org/officeDocument/2006/relationships" xmlns:p="http://schemas.openxmlformats.org/presentationml/2006/main">
  <p:cSld>
    <p:bg>
      <p:bgPr>
        <a:blipFill dpi="0" rotWithShape="1">
          <a:blip r:embed="rId2">
            <a:lum/>
            <a:extLst>
              <a:ext uri="{BEBA8EAE-BF5A-486C-A8C5-ECC9F3942E4B}">
                <a14:imgProps xmlns:a14="http://schemas.microsoft.com/office/drawing/2010/main">
                  <a14:imgLayer r:embed="rId3">
                    <a14:imgEffect>
                      <a14:artisticBlur/>
                    </a14:imgEffect>
                  </a14:imgLayer>
                </a14:imgProps>
              </a:ext>
            </a:extLst>
          </a:blip>
          <a:srcRect/>
          <a:stretch>
            <a:fillRect/>
          </a:stretch>
        </a:blipFill>
        <a:effectLst/>
      </p:bgPr>
    </p:bg>
    <p:spTree>
      <p:nvGrpSpPr>
        <p:cNvPr id="1" name=""/>
        <p:cNvGrpSpPr/>
        <p:nvPr/>
      </p:nvGrpSpPr>
      <p:grpSpPr>
        <a:xfrm>
          <a:off x="0" y="0"/>
          <a:ext cx="0" cy="0"/>
          <a:chOff x="0" y="0"/>
          <a:chExt cx="0" cy="0"/>
        </a:xfrm>
      </p:grpSpPr>
      <p:pic>
        <p:nvPicPr>
          <p:cNvPr id="5" name="Picture 4"/>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1611213" y="1233382"/>
            <a:ext cx="3642566" cy="2359556"/>
          </a:xfrm>
          <a:prstGeom prst="rect">
            <a:avLst/>
          </a:prstGeom>
          <a:ln>
            <a:solidFill>
              <a:schemeClr val="bg2">
                <a:lumMod val="75000"/>
              </a:schemeClr>
            </a:solidFill>
          </a:ln>
        </p:spPr>
      </p:pic>
      <p:sp>
        <p:nvSpPr>
          <p:cNvPr id="2" name="Title 1"/>
          <p:cNvSpPr>
            <a:spLocks noGrp="1"/>
          </p:cNvSpPr>
          <p:nvPr>
            <p:ph type="ctrTitle"/>
          </p:nvPr>
        </p:nvSpPr>
        <p:spPr>
          <a:xfrm>
            <a:off x="3496" y="-10612"/>
            <a:ext cx="6858000" cy="1135290"/>
          </a:xfrm>
          <a:noFill/>
        </p:spPr>
        <p:txBody>
          <a:bodyPr anchor="ctr">
            <a:noAutofit/>
          </a:bodyPr>
          <a:lstStyle/>
          <a:p>
            <a:r>
              <a:rPr lang="en-US" sz="3000" i="1" dirty="0">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Realtor Open House &amp; Luncheon</a:t>
            </a:r>
            <a:br>
              <a:rPr lang="en-US" sz="3000" i="1" dirty="0">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2400" i="1" dirty="0">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Thursday 2/8/2018 11am - 1pm</a:t>
            </a:r>
            <a:br>
              <a:rPr lang="en-US" sz="2400" i="1" dirty="0">
                <a:effectLst>
                  <a:outerShdw blurRad="38100" dist="38100" dir="2700000" algn="tl">
                    <a:srgbClr val="000000">
                      <a:alpha val="43137"/>
                    </a:srgbClr>
                  </a:outerShdw>
                </a:effectLst>
                <a:latin typeface="Bodoni MT" panose="02070603080606020203" pitchFamily="18" charset="0"/>
                <a:cs typeface="Arial" panose="020B0604020202020204" pitchFamily="34" charset="0"/>
              </a:rPr>
            </a:br>
            <a:r>
              <a:rPr lang="en-US" sz="2400" i="1" dirty="0">
                <a:effectLst>
                  <a:outerShdw blurRad="38100" dist="38100" dir="2700000" algn="tl">
                    <a:srgbClr val="000000">
                      <a:alpha val="43137"/>
                    </a:srgbClr>
                  </a:outerShdw>
                </a:effectLst>
                <a:latin typeface="Bodoni MT" panose="02070603080606020203" pitchFamily="18" charset="0"/>
                <a:cs typeface="Arial" panose="020B0604020202020204" pitchFamily="34" charset="0"/>
              </a:rPr>
              <a:t>Register to win 1 of 2 $25 Target gift cards</a:t>
            </a:r>
            <a:endParaRPr lang="en-US" sz="3000" dirty="0">
              <a:latin typeface="Bodoni MT" panose="02070603080606020203" pitchFamily="18" charset="0"/>
              <a:cs typeface="Arial" panose="020B0604020202020204" pitchFamily="34" charset="0"/>
            </a:endParaRPr>
          </a:p>
        </p:txBody>
      </p:sp>
      <p:sp>
        <p:nvSpPr>
          <p:cNvPr id="3" name="Subtitle 2"/>
          <p:cNvSpPr>
            <a:spLocks noGrp="1"/>
          </p:cNvSpPr>
          <p:nvPr>
            <p:ph type="subTitle" idx="1"/>
          </p:nvPr>
        </p:nvSpPr>
        <p:spPr>
          <a:xfrm>
            <a:off x="65175" y="5689873"/>
            <a:ext cx="6734643" cy="2503285"/>
          </a:xfrm>
        </p:spPr>
        <p:txBody>
          <a:bodyPr anchor="ctr">
            <a:noAutofit/>
          </a:bodyPr>
          <a:lstStyle/>
          <a:p>
            <a:r>
              <a:rPr lang="en-US" sz="14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If you love to entertain, this is the home for you! Inside and out! Spacious open floor plan. Chefs Kitchen opens up into large great room with wood burning fireplace and built in bookcases. Kitchen offers lots of cabinets and counter space. Wall oven and Microwave. Large island has smooth cooktop. Walk out to the screened porch and deck with hot tub that overlook the tropical paradise backyard with salt water pool. Pool area has outdoor shower and lots of entertaining space. Pool can be heated and has tanning deck with bubblers. Yard backs up to Stono Ferry Golf course driving range and 11th tee box. Master bedroom has his and her walk in closets and master bath with dual vanities, Jetted tub and </a:t>
            </a:r>
            <a:r>
              <a:rPr lang="en-US" sz="1400" dirty="0" err="1">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and</a:t>
            </a:r>
            <a:r>
              <a:rPr lang="en-US" sz="1400" dirty="0">
                <a:solidFill>
                  <a:schemeClr val="bg1"/>
                </a:solidFill>
                <a:effectLst>
                  <a:outerShdw blurRad="50800" dist="38100" dir="8100000" algn="tr" rotWithShape="0">
                    <a:prstClr val="black">
                      <a:alpha val="40000"/>
                    </a:prstClr>
                  </a:outerShdw>
                </a:effectLst>
                <a:latin typeface="Arial Narrow" panose="020B0606020202030204" pitchFamily="34" charset="0"/>
                <a:cs typeface="Arial" panose="020B0604020202020204" pitchFamily="34" charset="0"/>
              </a:rPr>
              <a:t> large seamless glass tile shower. 2 more bedrooms, plus an additional room perfect for a study/office. Below this beautiful elevated home is the garage area 3 garage bays and enough parking for multiple cars, golf cart, boat and still have room for storage or entertaining area. It also has rough in for a bath.</a:t>
            </a:r>
          </a:p>
        </p:txBody>
      </p:sp>
      <p:sp>
        <p:nvSpPr>
          <p:cNvPr id="16" name="Rectangle 15"/>
          <p:cNvSpPr/>
          <p:nvPr/>
        </p:nvSpPr>
        <p:spPr>
          <a:xfrm>
            <a:off x="1298897" y="8301861"/>
            <a:ext cx="4267199" cy="523220"/>
          </a:xfrm>
          <a:prstGeom prst="rect">
            <a:avLst/>
          </a:prstGeom>
        </p:spPr>
        <p:txBody>
          <a:bodyPr wrap="square">
            <a:spAutoFit/>
          </a:bodyPr>
          <a:lstStyle/>
          <a:p>
            <a:pPr algn="ctr"/>
            <a:r>
              <a:rPr lang="en-US" sz="16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Christina Garvin</a:t>
            </a:r>
          </a:p>
          <a:p>
            <a:pPr algn="ctr"/>
            <a:r>
              <a:rPr lang="en-US" sz="1200" b="1"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(843) 270-7667 | cgarvin63@gmail.com</a:t>
            </a:r>
          </a:p>
        </p:txBody>
      </p:sp>
      <p:sp>
        <p:nvSpPr>
          <p:cNvPr id="21" name="Rectangle 20"/>
          <p:cNvSpPr/>
          <p:nvPr/>
        </p:nvSpPr>
        <p:spPr>
          <a:xfrm>
            <a:off x="3496" y="3701642"/>
            <a:ext cx="6858000" cy="692497"/>
          </a:xfrm>
          <a:prstGeom prst="rect">
            <a:avLst/>
          </a:prstGeom>
          <a:solidFill>
            <a:schemeClr val="bg2">
              <a:lumMod val="75000"/>
            </a:schemeClr>
          </a:solidFill>
          <a:ln>
            <a:solidFill>
              <a:schemeClr val="bg2">
                <a:lumMod val="75000"/>
              </a:schemeClr>
            </a:solidFill>
          </a:ln>
          <a:effectLst>
            <a:outerShdw blurRad="63500" sx="102000" sy="102000" algn="ctr" rotWithShape="0">
              <a:prstClr val="black">
                <a:alpha val="40000"/>
              </a:prstClr>
            </a:outerShdw>
          </a:effectLst>
        </p:spPr>
        <p:txBody>
          <a:bodyPr wrap="square">
            <a:spAutoFit/>
          </a:bodyPr>
          <a:lstStyle/>
          <a:p>
            <a:pPr algn="ctr"/>
            <a:r>
              <a:rPr lang="en-US" sz="24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5348 Boone Run</a:t>
            </a:r>
          </a:p>
          <a:p>
            <a:pPr algn="ctr"/>
            <a:r>
              <a:rPr lang="en-US" sz="1500" dirty="0">
                <a:solidFill>
                  <a:schemeClr val="bg1"/>
                </a:solidFill>
                <a:effectLst>
                  <a:outerShdw blurRad="38100" dist="38100" dir="2700000" algn="tl">
                    <a:srgbClr val="000000">
                      <a:alpha val="43137"/>
                    </a:srgbClr>
                  </a:outerShdw>
                </a:effectLst>
                <a:latin typeface="Arial" panose="020B0604020202020204" pitchFamily="34" charset="0"/>
                <a:cs typeface="Arial" panose="020B0604020202020204" pitchFamily="34" charset="0"/>
              </a:rPr>
              <a:t>The Bluff at Wide Awake Plantation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Hollywood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MLS# 17029638 </a:t>
            </a:r>
            <a:r>
              <a:rPr lang="en-US" sz="1500" dirty="0">
                <a:solidFill>
                  <a:schemeClr val="bg2">
                    <a:lumMod val="50000"/>
                  </a:schemeClr>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 </a:t>
            </a:r>
            <a:r>
              <a:rPr lang="en-US" sz="1500" dirty="0">
                <a:solidFill>
                  <a:schemeClr val="bg1"/>
                </a:solidFill>
                <a:effectLst>
                  <a:outerShdw blurRad="38100" dist="38100" dir="2700000" algn="tl">
                    <a:srgbClr val="000000">
                      <a:alpha val="43137"/>
                    </a:srgbClr>
                  </a:outerShdw>
                </a:effectLst>
                <a:latin typeface="Arial Narrow" panose="020B0606020202030204" pitchFamily="34" charset="0"/>
                <a:cs typeface="Arial" panose="020B0604020202020204" pitchFamily="34" charset="0"/>
              </a:rPr>
              <a:t>$448,900</a:t>
            </a:r>
          </a:p>
        </p:txBody>
      </p:sp>
      <p:sp>
        <p:nvSpPr>
          <p:cNvPr id="23" name="Rectangle 22"/>
          <p:cNvSpPr/>
          <p:nvPr/>
        </p:nvSpPr>
        <p:spPr>
          <a:xfrm>
            <a:off x="3495" y="8946177"/>
            <a:ext cx="6858002" cy="215444"/>
          </a:xfrm>
          <a:prstGeom prst="rect">
            <a:avLst/>
          </a:prstGeom>
        </p:spPr>
        <p:txBody>
          <a:bodyPr wrap="square" anchor="b">
            <a:spAutoFit/>
          </a:bodyPr>
          <a:lstStyle/>
          <a:p>
            <a:pPr algn="ctr"/>
            <a:r>
              <a:rPr lang="en-US" sz="800" dirty="0">
                <a:solidFill>
                  <a:schemeClr val="bg2">
                    <a:lumMod val="90000"/>
                  </a:schemeClr>
                </a:solidFill>
                <a:latin typeface="Arial Narrow" panose="020B0606020202030204" pitchFamily="34" charset="0"/>
                <a:cs typeface="Arial" panose="020B0604020202020204" pitchFamily="34" charset="0"/>
              </a:rPr>
              <a:t>Elaine Brabham and Associates, LLC • 1890 Sam </a:t>
            </a:r>
            <a:r>
              <a:rPr lang="en-US" sz="800" dirty="0" err="1">
                <a:solidFill>
                  <a:schemeClr val="bg2">
                    <a:lumMod val="90000"/>
                  </a:schemeClr>
                </a:solidFill>
                <a:latin typeface="Arial Narrow" panose="020B0606020202030204" pitchFamily="34" charset="0"/>
                <a:cs typeface="Arial" panose="020B0604020202020204" pitchFamily="34" charset="0"/>
              </a:rPr>
              <a:t>Rittenberg</a:t>
            </a:r>
            <a:r>
              <a:rPr lang="en-US" sz="800" dirty="0">
                <a:solidFill>
                  <a:schemeClr val="bg2">
                    <a:lumMod val="90000"/>
                  </a:schemeClr>
                </a:solidFill>
                <a:latin typeface="Arial Narrow" panose="020B0606020202030204" pitchFamily="34" charset="0"/>
                <a:cs typeface="Arial" panose="020B0604020202020204" pitchFamily="34" charset="0"/>
              </a:rPr>
              <a:t> Boulevard, Suite 217 • Charleston, SC 29407</a:t>
            </a:r>
          </a:p>
        </p:txBody>
      </p:sp>
      <p:pic>
        <p:nvPicPr>
          <p:cNvPr id="24" name="Picture 23"/>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323850" y="8305800"/>
            <a:ext cx="647700" cy="781050"/>
          </a:xfrm>
          <a:prstGeom prst="rect">
            <a:avLst/>
          </a:prstGeom>
        </p:spPr>
      </p:pic>
      <p:pic>
        <p:nvPicPr>
          <p:cNvPr id="10" name="Picture 9"/>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5753550" y="8358188"/>
            <a:ext cx="912359" cy="709612"/>
          </a:xfrm>
          <a:prstGeom prst="rect">
            <a:avLst/>
          </a:prstGeom>
        </p:spPr>
      </p:pic>
      <p:pic>
        <p:nvPicPr>
          <p:cNvPr id="7" name="Picture 6"/>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65175" y="1233382"/>
            <a:ext cx="1437769" cy="1078327"/>
          </a:xfrm>
          <a:prstGeom prst="rect">
            <a:avLst/>
          </a:prstGeom>
          <a:ln>
            <a:solidFill>
              <a:schemeClr val="bg2">
                <a:lumMod val="75000"/>
              </a:schemeClr>
            </a:solidFill>
          </a:ln>
        </p:spPr>
      </p:pic>
      <p:pic>
        <p:nvPicPr>
          <p:cNvPr id="8" name="Picture 7"/>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5362048" y="1233382"/>
            <a:ext cx="1437770" cy="1078328"/>
          </a:xfrm>
          <a:prstGeom prst="rect">
            <a:avLst/>
          </a:prstGeom>
          <a:ln>
            <a:solidFill>
              <a:schemeClr val="bg2">
                <a:lumMod val="75000"/>
              </a:schemeClr>
            </a:solidFill>
          </a:ln>
        </p:spPr>
      </p:pic>
      <p:pic>
        <p:nvPicPr>
          <p:cNvPr id="9" name="Picture 8"/>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65175" y="2514611"/>
            <a:ext cx="1437769" cy="1078327"/>
          </a:xfrm>
          <a:prstGeom prst="rect">
            <a:avLst/>
          </a:prstGeom>
          <a:ln>
            <a:solidFill>
              <a:schemeClr val="bg2">
                <a:lumMod val="75000"/>
              </a:schemeClr>
            </a:solidFill>
          </a:ln>
        </p:spPr>
      </p:pic>
      <p:pic>
        <p:nvPicPr>
          <p:cNvPr id="17" name="Picture 16"/>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362049" y="2514611"/>
            <a:ext cx="1437769" cy="1078327"/>
          </a:xfrm>
          <a:prstGeom prst="rect">
            <a:avLst/>
          </a:prstGeom>
          <a:ln>
            <a:solidFill>
              <a:schemeClr val="bg2">
                <a:lumMod val="75000"/>
              </a:schemeClr>
            </a:solidFill>
          </a:ln>
        </p:spPr>
      </p:pic>
      <p:pic>
        <p:nvPicPr>
          <p:cNvPr id="22" name="Picture 21"/>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65175" y="4550627"/>
            <a:ext cx="1437769" cy="1078326"/>
          </a:xfrm>
          <a:prstGeom prst="rect">
            <a:avLst/>
          </a:prstGeom>
          <a:ln>
            <a:solidFill>
              <a:schemeClr val="bg2">
                <a:lumMod val="75000"/>
              </a:schemeClr>
            </a:solidFill>
          </a:ln>
        </p:spPr>
      </p:pic>
      <p:pic>
        <p:nvPicPr>
          <p:cNvPr id="25" name="Picture 24"/>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1703906" y="4550627"/>
            <a:ext cx="808744" cy="1078326"/>
          </a:xfrm>
          <a:prstGeom prst="rect">
            <a:avLst/>
          </a:prstGeom>
          <a:ln>
            <a:solidFill>
              <a:schemeClr val="bg2">
                <a:lumMod val="75000"/>
              </a:schemeClr>
            </a:solidFill>
          </a:ln>
        </p:spPr>
      </p:pic>
      <p:pic>
        <p:nvPicPr>
          <p:cNvPr id="26" name="Picture 25"/>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2713612" y="4550627"/>
            <a:ext cx="1437768" cy="1078326"/>
          </a:xfrm>
          <a:prstGeom prst="rect">
            <a:avLst/>
          </a:prstGeom>
          <a:ln>
            <a:solidFill>
              <a:schemeClr val="bg2">
                <a:lumMod val="75000"/>
              </a:schemeClr>
            </a:solidFill>
          </a:ln>
        </p:spPr>
      </p:pic>
      <p:pic>
        <p:nvPicPr>
          <p:cNvPr id="27" name="Picture 26"/>
          <p:cNvPicPr>
            <a:picLocks noChangeAspect="1"/>
          </p:cNvPicPr>
          <p:nvPr/>
        </p:nvPicPr>
        <p:blipFill>
          <a:blip r:embed="rId14" cstate="print">
            <a:extLst>
              <a:ext uri="{28A0092B-C50C-407E-A947-70E740481C1C}">
                <a14:useLocalDpi xmlns:a14="http://schemas.microsoft.com/office/drawing/2010/main" val="0"/>
              </a:ext>
            </a:extLst>
          </a:blip>
          <a:stretch>
            <a:fillRect/>
          </a:stretch>
        </p:blipFill>
        <p:spPr>
          <a:xfrm>
            <a:off x="4352342" y="4550627"/>
            <a:ext cx="808744" cy="1078326"/>
          </a:xfrm>
          <a:prstGeom prst="rect">
            <a:avLst/>
          </a:prstGeom>
          <a:ln>
            <a:solidFill>
              <a:schemeClr val="bg2">
                <a:lumMod val="75000"/>
              </a:schemeClr>
            </a:solidFill>
          </a:ln>
        </p:spPr>
      </p:pic>
      <p:pic>
        <p:nvPicPr>
          <p:cNvPr id="28" name="Picture 27"/>
          <p:cNvPicPr>
            <a:picLocks noChangeAspect="1"/>
          </p:cNvPicPr>
          <p:nvPr/>
        </p:nvPicPr>
        <p:blipFill>
          <a:blip r:embed="rId15" cstate="print">
            <a:extLst>
              <a:ext uri="{28A0092B-C50C-407E-A947-70E740481C1C}">
                <a14:useLocalDpi xmlns:a14="http://schemas.microsoft.com/office/drawing/2010/main" val="0"/>
              </a:ext>
            </a:extLst>
          </a:blip>
          <a:stretch>
            <a:fillRect/>
          </a:stretch>
        </p:blipFill>
        <p:spPr>
          <a:xfrm>
            <a:off x="5362050" y="4550627"/>
            <a:ext cx="1437768" cy="1078326"/>
          </a:xfrm>
          <a:prstGeom prst="rect">
            <a:avLst/>
          </a:prstGeom>
          <a:ln>
            <a:solidFill>
              <a:schemeClr val="bg2">
                <a:lumMod val="75000"/>
              </a:schemeClr>
            </a:solidFill>
          </a:ln>
        </p:spPr>
      </p:pic>
    </p:spTree>
    <p:extLst>
      <p:ext uri="{BB962C8B-B14F-4D97-AF65-F5344CB8AC3E}">
        <p14:creationId xmlns:p14="http://schemas.microsoft.com/office/powerpoint/2010/main" val="182981689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144</TotalTime>
  <Words>249</Words>
  <Application>Microsoft Office PowerPoint</Application>
  <PresentationFormat>On-screen Show (4:3)</PresentationFormat>
  <Paragraphs>7</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Arial Narrow</vt:lpstr>
      <vt:lpstr>Bodoni MT</vt:lpstr>
      <vt:lpstr>Calibri</vt:lpstr>
      <vt:lpstr>Office Theme</vt:lpstr>
      <vt:lpstr>Realtor Open House &amp; Luncheon Thursday 2/8/2018 11am - 1pm Register to win 1 of 2 $25 Target gift cards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29</cp:revision>
  <dcterms:created xsi:type="dcterms:W3CDTF">2006-08-16T00:00:00Z</dcterms:created>
  <dcterms:modified xsi:type="dcterms:W3CDTF">2018-02-05T21:29:33Z</dcterms:modified>
</cp:coreProperties>
</file>