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2268"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7/27/2015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b="9630"/>
          <a:stretch/>
        </p:blipFill>
        <p:spPr>
          <a:xfrm>
            <a:off x="-1" y="-3"/>
            <a:ext cx="6858000" cy="4648203"/>
          </a:xfrm>
          <a:prstGeom prst="rect">
            <a:avLst/>
          </a:prstGeom>
          <a:ln>
            <a:solidFill>
              <a:schemeClr val="bg2">
                <a:lumMod val="75000"/>
              </a:schemeClr>
            </a:solidFill>
          </a:ln>
        </p:spPr>
      </p:pic>
      <p:sp>
        <p:nvSpPr>
          <p:cNvPr id="2" name="Title 1"/>
          <p:cNvSpPr>
            <a:spLocks noGrp="1"/>
          </p:cNvSpPr>
          <p:nvPr>
            <p:ph type="ctrTitle"/>
          </p:nvPr>
        </p:nvSpPr>
        <p:spPr>
          <a:xfrm>
            <a:off x="-1" y="19050"/>
            <a:ext cx="6858000" cy="1123950"/>
          </a:xfrm>
          <a:noFill/>
        </p:spPr>
        <p:txBody>
          <a:bodyPr anchor="t">
            <a:noAutofit/>
          </a:bodyPr>
          <a:lstStyle/>
          <a:p>
            <a:pPr algn="r"/>
            <a:r>
              <a:rPr lang="en-US" sz="2800" i="1" dirty="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This is a must </a:t>
            </a:r>
            <a:r>
              <a:rPr lang="en-US" sz="2800" i="1" dirty="0" smtClean="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see</a:t>
            </a:r>
            <a:r>
              <a:rPr lang="en-US" sz="2800" dirty="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
            </a:r>
            <a:br>
              <a:rPr lang="en-US" sz="2800" dirty="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br>
            <a:r>
              <a:rPr lang="en-US" sz="1600" dirty="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Over </a:t>
            </a:r>
            <a:r>
              <a:rPr lang="en-US" sz="1600" dirty="0" smtClean="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1.5 acres!</a:t>
            </a:r>
            <a:br>
              <a:rPr lang="en-US" sz="1600" dirty="0" smtClean="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Great </a:t>
            </a:r>
            <a:r>
              <a:rPr lang="en-US" sz="1600" smtClean="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Country Getaway</a:t>
            </a:r>
            <a:endParaRPr lang="en-US" sz="1600" dirty="0">
              <a:solidFill>
                <a:schemeClr val="bg1"/>
              </a:solidFill>
              <a:latin typeface="Bodoni MT" panose="02070603080606020203" pitchFamily="18" charset="0"/>
              <a:cs typeface="Arial" panose="020B0604020202020204" pitchFamily="34" charset="0"/>
            </a:endParaRPr>
          </a:p>
        </p:txBody>
      </p:sp>
      <p:sp>
        <p:nvSpPr>
          <p:cNvPr id="3" name="Subtitle 2"/>
          <p:cNvSpPr>
            <a:spLocks noGrp="1"/>
          </p:cNvSpPr>
          <p:nvPr>
            <p:ph type="subTitle" idx="1"/>
          </p:nvPr>
        </p:nvSpPr>
        <p:spPr>
          <a:xfrm>
            <a:off x="1187384" y="4890701"/>
            <a:ext cx="4483231" cy="3362629"/>
          </a:xfrm>
        </p:spPr>
        <p:txBody>
          <a:bodyPr anchor="ctr">
            <a:noAutofit/>
          </a:bodyPr>
          <a:lstStyle/>
          <a:p>
            <a:r>
              <a:rPr lang="en-US" sz="1400" dirty="0">
                <a:solidFill>
                  <a:schemeClr val="bg1"/>
                </a:solidFill>
                <a:latin typeface="Arial Narrow" panose="020B0606020202030204" pitchFamily="34" charset="0"/>
                <a:cs typeface="Arial" panose="020B0604020202020204" pitchFamily="34" charset="0"/>
              </a:rPr>
              <a:t>A fantastic home for entertaining. Kitchen has stainless steel appliances, granite countertops, 42 inch cabinets. French doors lead from living and dining areas to sun deck stretching the entire back of home and overlooks large fenced in backyard with view of the </a:t>
            </a:r>
            <a:r>
              <a:rPr lang="en-US" sz="1400" dirty="0" err="1">
                <a:solidFill>
                  <a:schemeClr val="bg1"/>
                </a:solidFill>
                <a:latin typeface="Arial Narrow" panose="020B0606020202030204" pitchFamily="34" charset="0"/>
                <a:cs typeface="Arial" panose="020B0604020202020204" pitchFamily="34" charset="0"/>
              </a:rPr>
              <a:t>Stono</a:t>
            </a:r>
            <a:r>
              <a:rPr lang="en-US" sz="1400" dirty="0">
                <a:solidFill>
                  <a:schemeClr val="bg1"/>
                </a:solidFill>
                <a:latin typeface="Arial Narrow" panose="020B0606020202030204" pitchFamily="34" charset="0"/>
                <a:cs typeface="Arial" panose="020B0604020202020204" pitchFamily="34" charset="0"/>
              </a:rPr>
              <a:t> Ferry Golf Course’s 11th tee box and driving range. Beneath sun deck is a great entertaining area plumbed for water for outdoor kitchen area. Master bedroom has large walk in closet and large master bath with separate shower and soaker tub. Open floor plan with lots of space to expand. Go from 2345sq </a:t>
            </a:r>
            <a:r>
              <a:rPr lang="en-US" sz="1400" dirty="0" err="1">
                <a:solidFill>
                  <a:schemeClr val="bg1"/>
                </a:solidFill>
                <a:latin typeface="Arial Narrow" panose="020B0606020202030204" pitchFamily="34" charset="0"/>
                <a:cs typeface="Arial" panose="020B0604020202020204" pitchFamily="34" charset="0"/>
              </a:rPr>
              <a:t>ft</a:t>
            </a:r>
            <a:r>
              <a:rPr lang="en-US" sz="1400" dirty="0">
                <a:solidFill>
                  <a:schemeClr val="bg1"/>
                </a:solidFill>
                <a:latin typeface="Arial Narrow" panose="020B0606020202030204" pitchFamily="34" charset="0"/>
                <a:cs typeface="Arial" panose="020B0604020202020204" pitchFamily="34" charset="0"/>
              </a:rPr>
              <a:t> up to almost 6000 </a:t>
            </a:r>
            <a:r>
              <a:rPr lang="en-US" sz="1400" dirty="0" err="1">
                <a:solidFill>
                  <a:schemeClr val="bg1"/>
                </a:solidFill>
                <a:latin typeface="Arial Narrow" panose="020B0606020202030204" pitchFamily="34" charset="0"/>
                <a:cs typeface="Arial" panose="020B0604020202020204" pitchFamily="34" charset="0"/>
              </a:rPr>
              <a:t>sqft</a:t>
            </a:r>
            <a:r>
              <a:rPr lang="en-US" sz="1400" dirty="0">
                <a:solidFill>
                  <a:schemeClr val="bg1"/>
                </a:solidFill>
                <a:latin typeface="Arial Narrow" panose="020B0606020202030204" pitchFamily="34" charset="0"/>
                <a:cs typeface="Arial" panose="020B0604020202020204" pitchFamily="34" charset="0"/>
              </a:rPr>
              <a:t> within the home. 3rd floor could be finished to have up to 2 more bedrooms and 2 full baths. In addition to the 3 car garage area, the downstairs/ground floor area has room for the perfect Guest or mother in-law suite to include full bath and living area. NO FLOOD INSURANCE REQUIRED. Heart shape drive way. </a:t>
            </a:r>
            <a:r>
              <a:rPr lang="en-US" sz="1400">
                <a:solidFill>
                  <a:schemeClr val="bg1"/>
                </a:solidFill>
                <a:latin typeface="Arial Narrow" panose="020B0606020202030204" pitchFamily="34" charset="0"/>
                <a:cs typeface="Arial" panose="020B0604020202020204" pitchFamily="34" charset="0"/>
              </a:rPr>
              <a:t>Convenient central vacuum system.</a:t>
            </a:r>
            <a:endParaRPr lang="en-US" sz="1400" dirty="0">
              <a:solidFill>
                <a:schemeClr val="bg1"/>
              </a:solidFill>
              <a:latin typeface="Arial Narrow" panose="020B0606020202030204" pitchFamily="34" charset="0"/>
              <a:cs typeface="Arial" panose="020B0604020202020204" pitchFamily="34" charset="0"/>
            </a:endParaRPr>
          </a:p>
        </p:txBody>
      </p:sp>
      <p:sp>
        <p:nvSpPr>
          <p:cNvPr id="16" name="Rectangle 15"/>
          <p:cNvSpPr/>
          <p:nvPr/>
        </p:nvSpPr>
        <p:spPr>
          <a:xfrm>
            <a:off x="1295400" y="8301861"/>
            <a:ext cx="4267199" cy="523220"/>
          </a:xfrm>
          <a:prstGeom prst="rect">
            <a:avLst/>
          </a:prstGeom>
        </p:spPr>
        <p:txBody>
          <a:bodyPr wrap="square">
            <a:spAutoFit/>
          </a:bodyPr>
          <a:lstStyle/>
          <a:p>
            <a:pPr algn="ctr"/>
            <a:r>
              <a:rPr lang="en-US" sz="16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Christina Garvin</a:t>
            </a:r>
          </a:p>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(843) 270-7667 </a:t>
            </a:r>
            <a:r>
              <a:rPr lang="en-US" sz="12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cgarvin63@gmail.com</a:t>
            </a:r>
          </a:p>
        </p:txBody>
      </p:sp>
      <p:sp>
        <p:nvSpPr>
          <p:cNvPr id="21" name="Rectangle 20"/>
          <p:cNvSpPr/>
          <p:nvPr/>
        </p:nvSpPr>
        <p:spPr>
          <a:xfrm>
            <a:off x="-1" y="4030941"/>
            <a:ext cx="6858000" cy="692497"/>
          </a:xfrm>
          <a:prstGeom prst="rect">
            <a:avLst/>
          </a:prstGeom>
          <a:solidFill>
            <a:schemeClr val="bg2">
              <a:lumMod val="75000"/>
            </a:schemeClr>
          </a:solidFill>
          <a:ln>
            <a:solidFill>
              <a:schemeClr val="bg2">
                <a:lumMod val="75000"/>
              </a:schemeClr>
            </a:solidFill>
          </a:ln>
        </p:spPr>
        <p:txBody>
          <a:bodyPr wrap="square">
            <a:spAutoFit/>
          </a:bodyPr>
          <a:lstStyle/>
          <a:p>
            <a:pPr algn="ctr"/>
            <a:r>
              <a:rPr lang="en-US" sz="2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5352 Boone Run Road</a:t>
            </a:r>
            <a:r>
              <a:rPr lang="en-US" sz="2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n-US" sz="2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5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Bluff at Wide Awake </a:t>
            </a:r>
            <a:r>
              <a:rPr lang="en-US" sz="15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Plantation</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Hollywood </a:t>
            </a:r>
            <a:r>
              <a:rPr lang="en-US" sz="1500" dirty="0" smtClean="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smtClean="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MLS</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smtClean="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15007321 </a:t>
            </a:r>
            <a:r>
              <a:rPr lang="en-US" sz="1500" dirty="0" smtClean="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$429,500</a:t>
            </a:r>
          </a:p>
        </p:txBody>
      </p:sp>
      <p:sp>
        <p:nvSpPr>
          <p:cNvPr id="23" name="Rectangle 22"/>
          <p:cNvSpPr/>
          <p:nvPr/>
        </p:nvSpPr>
        <p:spPr>
          <a:xfrm>
            <a:off x="-2" y="8946177"/>
            <a:ext cx="6858002" cy="215444"/>
          </a:xfrm>
          <a:prstGeom prst="rect">
            <a:avLst/>
          </a:prstGeom>
        </p:spPr>
        <p:txBody>
          <a:bodyPr wrap="square" anchor="b">
            <a:spAutoFit/>
          </a:bodyPr>
          <a:lstStyle/>
          <a:p>
            <a:pPr algn="ctr"/>
            <a:r>
              <a:rPr lang="en-US" sz="800" dirty="0">
                <a:solidFill>
                  <a:schemeClr val="bg2">
                    <a:lumMod val="90000"/>
                  </a:schemeClr>
                </a:solidFill>
                <a:latin typeface="Arial Narrow" panose="020B0606020202030204" pitchFamily="34" charset="0"/>
                <a:cs typeface="Arial" panose="020B0604020202020204" pitchFamily="34" charset="0"/>
              </a:rPr>
              <a:t>Elaine Brabham and Associates, LLC • 1890 Sam </a:t>
            </a:r>
            <a:r>
              <a:rPr lang="en-US" sz="800" dirty="0" err="1">
                <a:solidFill>
                  <a:schemeClr val="bg2">
                    <a:lumMod val="90000"/>
                  </a:schemeClr>
                </a:solidFill>
                <a:latin typeface="Arial Narrow" panose="020B0606020202030204" pitchFamily="34" charset="0"/>
                <a:cs typeface="Arial" panose="020B0604020202020204" pitchFamily="34" charset="0"/>
              </a:rPr>
              <a:t>Rittenberg</a:t>
            </a:r>
            <a:r>
              <a:rPr lang="en-US" sz="800" dirty="0">
                <a:solidFill>
                  <a:schemeClr val="bg2">
                    <a:lumMod val="90000"/>
                  </a:schemeClr>
                </a:solidFill>
                <a:latin typeface="Arial Narrow" panose="020B0606020202030204" pitchFamily="34" charset="0"/>
                <a:cs typeface="Arial" panose="020B0604020202020204" pitchFamily="34" charset="0"/>
              </a:rPr>
              <a:t> Boulevard, Suite 217 • Charleston, SC 29407</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70616" y="5011884"/>
            <a:ext cx="1079368" cy="809526"/>
          </a:xfrm>
          <a:prstGeom prst="rect">
            <a:avLst/>
          </a:prstGeom>
          <a:ln>
            <a:solidFill>
              <a:schemeClr val="bg2">
                <a:lumMod val="75000"/>
              </a:schemeClr>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8016" y="5011884"/>
            <a:ext cx="1079368" cy="809526"/>
          </a:xfrm>
          <a:prstGeom prst="rect">
            <a:avLst/>
          </a:prstGeom>
          <a:ln>
            <a:solidFill>
              <a:schemeClr val="bg2">
                <a:lumMod val="75000"/>
              </a:schemeClr>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8016" y="6109856"/>
            <a:ext cx="1079368" cy="809526"/>
          </a:xfrm>
          <a:prstGeom prst="rect">
            <a:avLst/>
          </a:prstGeom>
          <a:ln>
            <a:solidFill>
              <a:schemeClr val="bg2">
                <a:lumMod val="75000"/>
              </a:schemeClr>
            </a:solidFill>
          </a:ln>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8016" y="7207828"/>
            <a:ext cx="1079368" cy="809526"/>
          </a:xfrm>
          <a:prstGeom prst="rect">
            <a:avLst/>
          </a:prstGeom>
          <a:ln>
            <a:solidFill>
              <a:schemeClr val="bg2">
                <a:lumMod val="75000"/>
              </a:schemeClr>
            </a:solidFill>
          </a:ln>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670616" y="6109856"/>
            <a:ext cx="1079368" cy="809526"/>
          </a:xfrm>
          <a:prstGeom prst="rect">
            <a:avLst/>
          </a:prstGeom>
          <a:ln>
            <a:solidFill>
              <a:schemeClr val="bg2">
                <a:lumMod val="75000"/>
              </a:schemeClr>
            </a:solidFill>
          </a:ln>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70616" y="7207828"/>
            <a:ext cx="1079368" cy="809526"/>
          </a:xfrm>
          <a:prstGeom prst="rect">
            <a:avLst/>
          </a:prstGeom>
          <a:ln>
            <a:solidFill>
              <a:schemeClr val="bg2">
                <a:lumMod val="75000"/>
              </a:schemeClr>
            </a:solidFill>
          </a:ln>
        </p:spPr>
      </p:pic>
      <p:pic>
        <p:nvPicPr>
          <p:cNvPr id="24" name="Picture 2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23850" y="8305800"/>
            <a:ext cx="647700" cy="781050"/>
          </a:xfrm>
          <a:prstGeom prst="rect">
            <a:avLst/>
          </a:prstGeom>
        </p:spPr>
      </p:pic>
      <p:pic>
        <p:nvPicPr>
          <p:cNvPr id="10" name="Picture 9"/>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754120" y="8358188"/>
            <a:ext cx="912359" cy="709612"/>
          </a:xfrm>
          <a:prstGeom prst="rect">
            <a:avLst/>
          </a:prstGeom>
        </p:spPr>
      </p:pic>
    </p:spTree>
    <p:extLst>
      <p:ext uri="{BB962C8B-B14F-4D97-AF65-F5344CB8AC3E}">
        <p14:creationId xmlns:p14="http://schemas.microsoft.com/office/powerpoint/2010/main" val="18298168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213</Words>
  <Application>Microsoft Office PowerPoint</Application>
  <PresentationFormat>On-screen Show (4:3)</PresentationFormat>
  <Paragraphs>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Bodoni MT</vt:lpstr>
      <vt:lpstr>Calibri</vt:lpstr>
      <vt:lpstr>Office Theme</vt:lpstr>
      <vt:lpstr>This is a must see Over 1.5 acres! Great Country Getaway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17</cp:revision>
  <dcterms:created xsi:type="dcterms:W3CDTF">2006-08-16T00:00:00Z</dcterms:created>
  <dcterms:modified xsi:type="dcterms:W3CDTF">2015-07-27T14:55:54Z</dcterms:modified>
</cp:coreProperties>
</file>