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30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"/>
            <a:ext cx="7772400" cy="5829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Just listed in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Desirable Hobcaw 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Creek Plantation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7772400" cy="110998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536 Chimney Bluff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Mt Pleasant - MLS# 1419122 - $560,000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77724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latin typeface="Gabriola" panose="04040605051002020D02" pitchFamily="82" charset="0"/>
              </a:rPr>
              <a:t>This is a stunning home that was completely renovated in 2011. Beautiful hardwood floors in the entrance, dining room, family room, and kitchen. The master suite is on the first floor with large </a:t>
            </a:r>
            <a:r>
              <a:rPr lang="en-US" sz="1900" dirty="0" smtClean="0">
                <a:latin typeface="Gabriola" panose="04040605051002020D02" pitchFamily="82" charset="0"/>
              </a:rPr>
              <a:t/>
            </a:r>
            <a:br>
              <a:rPr lang="en-US" sz="1900" dirty="0" smtClean="0">
                <a:latin typeface="Gabriola" panose="04040605051002020D02" pitchFamily="82" charset="0"/>
              </a:rPr>
            </a:br>
            <a:r>
              <a:rPr lang="en-US" sz="1900" dirty="0" smtClean="0">
                <a:latin typeface="Gabriola" panose="04040605051002020D02" pitchFamily="82" charset="0"/>
              </a:rPr>
              <a:t>dual-closets</a:t>
            </a:r>
            <a:r>
              <a:rPr lang="en-US" sz="1900" dirty="0">
                <a:latin typeface="Gabriola" panose="04040605051002020D02" pitchFamily="82" charset="0"/>
              </a:rPr>
              <a:t>, and a master bath with a Jacuzzi tub, separate shower and double sinks. Upstairs, there are four bedrooms, two of which share a Jack and Jill bath. Finished room over the garage has a separate stair access through the kitchen area, and can be used as play room or office. The open kitchen features granite countertops, double door refrigerator, built-in microwave, and smooth top stove. Hobcaw Creek Plantation offers fantastic amenities, which include a community pool, club house, play ground and access for two community docks, one crabbing dock, and one boat dock.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14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28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42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56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7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84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 smtClean="0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</a:t>
            </a:r>
            <a:r>
              <a:rPr lang="en-US" sz="1100" dirty="0" smtClean="0">
                <a:latin typeface="Gabriola" panose="04040605051002020D02" pitchFamily="82" charset="0"/>
              </a:rPr>
              <a:t>201 </a:t>
            </a:r>
            <a:r>
              <a:rPr lang="en-US" sz="1100" dirty="0">
                <a:latin typeface="Gabriola" panose="04040605051002020D02" pitchFamily="82" charset="0"/>
              </a:rPr>
              <a:t>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</a:t>
            </a:r>
            <a:r>
              <a:rPr lang="en-US" sz="1100" smtClean="0">
                <a:latin typeface="Gabriola" panose="04040605051002020D02" pitchFamily="82" charset="0"/>
              </a:rPr>
              <a:t>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listed in Desirable Hobcaw Creek Plantation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atp1313@gmail.com</cp:lastModifiedBy>
  <cp:revision>3</cp:revision>
  <dcterms:created xsi:type="dcterms:W3CDTF">2006-08-16T00:00:00Z</dcterms:created>
  <dcterms:modified xsi:type="dcterms:W3CDTF">2014-07-29T13:45:51Z</dcterms:modified>
</cp:coreProperties>
</file>