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4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4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7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3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4580" y="574137"/>
            <a:ext cx="4780440" cy="31869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352" y="4759150"/>
            <a:ext cx="7842896" cy="294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Charming newer home in an enclave of just 8 houses located close in West Ashley!! Location is hard to beat with this two story home boasting cement plank siding and a garage! Top of the line Karndean luxury vinyl plank flooring throughout the downstairs and a kitchen you will love to cook in. Tons of counter space, 42" cabinets, granite countertops and a separate pantry. Relax on your full front porch and chat with your neighbors or hang out </a:t>
            </a:r>
            <a:r>
              <a:rPr lang="en-US" altLang="en-US" sz="1600" dirty="0" err="1">
                <a:solidFill>
                  <a:sysClr val="windowText" lastClr="000000"/>
                </a:solidFill>
                <a:latin typeface="Georgia" panose="02040502050405020303" pitchFamily="18" charset="0"/>
              </a:rPr>
              <a:t>out</a:t>
            </a:r>
            <a:r>
              <a:rPr lang="en-US" altLang="en-US" sz="160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 back while grilling out with friends. All the bedrooms are upstairs and the large master bedroom is a welcome retreat after a long, hard day. It's easy to see why this move in ready home located in the center of everything is a great choice. Did I mention there is access to the West Ashley Greenway right at the end of the street?!? It's a perfect place to get out and go for walk/run and ride your bike to yoga, Whole Foods or many of the fantastic restaurants nearby. Easy to see, don't miss out!</a:t>
            </a:r>
            <a:endParaRPr lang="en-US" altLang="en-US" sz="16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28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n w="0">
                  <a:noFill/>
                </a:ln>
                <a:solidFill>
                  <a:srgbClr val="C00000"/>
                </a:solidFill>
                <a:latin typeface="Georgia" panose="02040502050405020303" pitchFamily="18" charset="0"/>
              </a:rPr>
              <a:t>"WALK EASY" INTO YOUR GREAT NEW HOME!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3875403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>
                  <a:noFill/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536 Walk Easy Lane</a:t>
            </a:r>
          </a:p>
          <a:p>
            <a:pPr algn="ctr"/>
            <a:r>
              <a:rPr lang="en-US" sz="2000" dirty="0">
                <a:ln w="0">
                  <a:noFill/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Pebble Estates </a:t>
            </a:r>
            <a:r>
              <a:rPr lang="en-US" sz="2000" dirty="0">
                <a:ln w="0">
                  <a:noFill/>
                </a:ln>
                <a:solidFill>
                  <a:sysClr val="windowText" lastClr="000000"/>
                </a:solidFill>
                <a:latin typeface="Trebuchet MS" panose="020B0603020202020204" pitchFamily="34" charset="0"/>
              </a:rPr>
              <a:t>· </a:t>
            </a:r>
            <a:r>
              <a:rPr lang="en-US" sz="2000" dirty="0">
                <a:ln w="0">
                  <a:noFill/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Charleston </a:t>
            </a:r>
            <a:r>
              <a:rPr lang="en-US" sz="2000" dirty="0">
                <a:ln w="0">
                  <a:noFill/>
                </a:ln>
                <a:solidFill>
                  <a:sysClr val="windowText" lastClr="000000"/>
                </a:solidFill>
                <a:latin typeface="Trebuchet MS" panose="020B0603020202020204" pitchFamily="34" charset="0"/>
              </a:rPr>
              <a:t>· </a:t>
            </a:r>
            <a:r>
              <a:rPr lang="en-US" sz="2000" dirty="0">
                <a:ln w="0">
                  <a:noFill/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MLS# 20028692 </a:t>
            </a:r>
            <a:r>
              <a:rPr lang="en-US" sz="2000" dirty="0">
                <a:ln w="0">
                  <a:noFill/>
                </a:ln>
                <a:solidFill>
                  <a:sysClr val="windowText" lastClr="000000"/>
                </a:solidFill>
                <a:latin typeface="Trebuchet MS" panose="020B0603020202020204" pitchFamily="34" charset="0"/>
              </a:rPr>
              <a:t>· </a:t>
            </a:r>
            <a:r>
              <a:rPr lang="en-US" sz="2000" dirty="0">
                <a:ln w="0">
                  <a:noFill/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$325,000</a:t>
            </a: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352" y="7821495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4648" y="7821495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0451" y="7821495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352" y="2846697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4648" y="1710417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352" y="574137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4648" y="574137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4648" y="2846697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352" y="1705497"/>
            <a:ext cx="1371600" cy="9156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5689" y="9137659"/>
            <a:ext cx="1051560" cy="7010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826" y="9280907"/>
            <a:ext cx="1047750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167328" y="9030979"/>
            <a:ext cx="241841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Amy Zonarich Powers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dirty="0">
                <a:solidFill>
                  <a:srgbClr val="000000"/>
                </a:solidFill>
                <a:latin typeface="Georgia" panose="02040502050405020303" pitchFamily="18" charset="0"/>
              </a:rPr>
              <a:t>Realtor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(843) 534-3523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amy@amyzonarich.com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www.liveandlovecharleston.com</a:t>
            </a:r>
            <a:endParaRPr lang="en-US" altLang="en-US" sz="1000" b="1" dirty="0">
              <a:latin typeface="Georgia" panose="02040502050405020303" pitchFamily="18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630525" y="9030979"/>
            <a:ext cx="23568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Georgia" panose="02040502050405020303" pitchFamily="18" charset="0"/>
              </a:rPr>
              <a:t>Keller Williams Realty</a:t>
            </a:r>
            <a:br>
              <a:rPr lang="en-US" altLang="en-US" sz="1050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Charleston West Ashley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1180 Sam </a:t>
            </a:r>
            <a:r>
              <a:rPr lang="en-US" altLang="en-US" sz="10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Rittenberg</a:t>
            </a: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 Ste 105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Charleston, SC 29407</a:t>
            </a:r>
            <a:endParaRPr lang="en-US" altLang="en-US" sz="1400" b="1" dirty="0">
              <a:latin typeface="Georgia" panose="02040502050405020303" pitchFamily="18" charset="0"/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7550" y="7821495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252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25</cp:revision>
  <dcterms:created xsi:type="dcterms:W3CDTF">2016-10-21T14:02:21Z</dcterms:created>
  <dcterms:modified xsi:type="dcterms:W3CDTF">2020-11-25T13:18:24Z</dcterms:modified>
</cp:coreProperties>
</file>