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1494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LISTED!! Whitehall - Lovely Move-in Ready Home</a:t>
            </a:r>
            <a:br>
              <a:rPr lang="en-US" sz="32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Open House Sat 12-3</a:t>
            </a:r>
            <a:endParaRPr lang="en-US" sz="2800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Look no further! This move-in ready home in the sought-after Whitehall subdivision will end your search! Located on a large, fenced corner lot, this well-maintained home has a BRAND NEW ROOF, is freshly painted &amp; has beautiful high quality laminate flooring throughout! Features include**First floor Master </a:t>
            </a:r>
            <a:r>
              <a:rPr lang="en-US" sz="14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 Suite w/vaulted ceilings, large walk-in closet, separate tub &amp; shower**Enjoy chilly winter nights snuggled in front of the wood burning fireplace in the light &amp; bright family room, also w/vaulted ceilings**Many meals will be enjoyed in this spacious eat-in kitchen with s/s appliances**Formal dining room w/French doors that could also be an office or playroom**Upstairs you will find two spacious guest bedrooms and full bath**Relax in your screened in porch, enjoying sweet tea on hot summer nights or entertaining guests...Enjoy wonderful amenities including a pool, playground, fishing ponds and tennis courts. And, of course, you can't forget the award winning DD2 Schools! Located near Boeing, Bosch, Mercedes, Joint Base Charleston </a:t>
            </a:r>
            <a:r>
              <a:rPr lang="en-US" sz="14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andCharleston</a:t>
            </a:r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 International Airport, you will also find plentiful shopping and restaurants. Don't miss this gem!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235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669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966" y="441928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8" y="4420236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787" y="4420870"/>
            <a:ext cx="1369695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877" y="4420553"/>
            <a:ext cx="1370646" cy="9131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269" y="4420236"/>
            <a:ext cx="1371599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10" y="7964027"/>
            <a:ext cx="1370643" cy="9137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7103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05200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5375 Greggs Landing Drive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Whitehall | North Charleston, SC 29420 | MLS# 19018846 | $237,999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04" y="982538"/>
            <a:ext cx="3653847" cy="24358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881" y="982538"/>
            <a:ext cx="3657600" cy="24387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538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248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JUST LISTED!! Whitehall - Lovely Move-in Ready Home Open House Sat 12-3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36</cp:revision>
  <dcterms:created xsi:type="dcterms:W3CDTF">2006-08-16T00:00:00Z</dcterms:created>
  <dcterms:modified xsi:type="dcterms:W3CDTF">2019-06-27T17:22:30Z</dcterms:modified>
</cp:coreProperties>
</file>