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5C2A"/>
    <a:srgbClr val="00355E"/>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748" y="0"/>
            <a:ext cx="7712903" cy="518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86698" y="9472276"/>
            <a:ext cx="1399004"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441464"/>
            <a:ext cx="7782560" cy="707886"/>
          </a:xfrm>
        </p:spPr>
        <p:txBody>
          <a:bodyPr anchor="t">
            <a:noAutofit/>
          </a:bodyPr>
          <a:lstStyle/>
          <a:p>
            <a:r>
              <a:rPr lang="en-US" sz="2400" b="1"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537 St Andrews Boulevard</a:t>
            </a:r>
            <a:br>
              <a:rPr lang="en-US" sz="2400" b="1"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2000"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Moreland ~ Charleston, SC 29407 ~ MLS# 18024607 ~ $375,000</a:t>
            </a:r>
            <a:endParaRPr lang="en-US" sz="1200"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374620"/>
            <a:ext cx="7772399" cy="1701086"/>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Don't miss out!! This newly renovated home is conveniently located in the desirable Moreland/Avondale area. Just minutes from MUSC and Downtown Charleston! Entering the home you are welcomed by the open concept living room and kitchen that offers plenty of natural light. The modern kitchen features shaker style custom cabinetry, quartz countertops and new stainless steel appliances. To keep some of the Charlestonian charm, this home includes the original hardwood floors. Both bathrooms offer gorgeous tiled showers with brushed nickel fixtures. A tankless hot water heater and energy star windows are a few of the upgraded features to make this home energy efficient. This home offers an encapsulated crawl space with dehumidifier, sump pump and French drains around the perimeter.</a:t>
            </a:r>
          </a:p>
        </p:txBody>
      </p:sp>
      <p:sp>
        <p:nvSpPr>
          <p:cNvPr id="6" name="Rectangle 5"/>
          <p:cNvSpPr/>
          <p:nvPr/>
        </p:nvSpPr>
        <p:spPr>
          <a:xfrm>
            <a:off x="0" y="9300627"/>
            <a:ext cx="7772400" cy="707886"/>
          </a:xfrm>
          <a:prstGeom prst="rect">
            <a:avLst/>
          </a:prstGeom>
        </p:spPr>
        <p:txBody>
          <a:bodyPr wrap="square">
            <a:spAutoFit/>
          </a:bodyPr>
          <a:lstStyle/>
          <a:p>
            <a:r>
              <a:rPr lang="en-US" sz="1600" b="1" dirty="0">
                <a:latin typeface="Arial Nova" panose="020B0504020202020204" pitchFamily="34" charset="0"/>
                <a:ea typeface="Tahoma" panose="020B0604030504040204" pitchFamily="34" charset="0"/>
                <a:cs typeface="Tahoma" panose="020B0604030504040204" pitchFamily="34" charset="0"/>
              </a:rPr>
              <a:t>Carla Musgrave</a:t>
            </a:r>
            <a:br>
              <a:rPr lang="en-US" sz="1600" b="1"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(843) 371-2689</a:t>
            </a:r>
          </a:p>
          <a:p>
            <a:r>
              <a:rPr lang="en-US" sz="1200" dirty="0">
                <a:latin typeface="Arial Nova" panose="020B0504020202020204" pitchFamily="34" charset="0"/>
                <a:ea typeface="Tahoma" panose="020B0604030504040204" pitchFamily="34" charset="0"/>
                <a:cs typeface="Tahoma" panose="020B0604030504040204" pitchFamily="34" charset="0"/>
              </a:rPr>
              <a:t>cmusgrave6987@gmail.com</a:t>
            </a:r>
          </a:p>
        </p:txBody>
      </p:sp>
      <p:sp>
        <p:nvSpPr>
          <p:cNvPr id="9" name="Rectangle 8"/>
          <p:cNvSpPr/>
          <p:nvPr/>
        </p:nvSpPr>
        <p:spPr>
          <a:xfrm>
            <a:off x="4953000" y="9377571"/>
            <a:ext cx="2819400" cy="553998"/>
          </a:xfrm>
          <a:prstGeom prst="rect">
            <a:avLst/>
          </a:prstGeom>
        </p:spPr>
        <p:txBody>
          <a:bodyPr wrap="square">
            <a:spAutoFit/>
          </a:bodyPr>
          <a:lstStyle/>
          <a:p>
            <a:pPr algn="r"/>
            <a:r>
              <a:rPr lang="en-US" sz="1000" dirty="0" err="1">
                <a:latin typeface="Arial Nova" panose="020B0504020202020204" pitchFamily="34" charset="0"/>
                <a:ea typeface="Tahoma" panose="020B0604030504040204" pitchFamily="34" charset="0"/>
                <a:cs typeface="Tahoma" panose="020B0604030504040204" pitchFamily="34" charset="0"/>
              </a:rPr>
              <a:t>HomeGate</a:t>
            </a:r>
            <a:r>
              <a:rPr lang="en-US" sz="1000" dirty="0">
                <a:latin typeface="Arial Nova" panose="020B0504020202020204" pitchFamily="34" charset="0"/>
                <a:ea typeface="Tahoma" panose="020B0604030504040204" pitchFamily="34" charset="0"/>
                <a:cs typeface="Tahoma" panose="020B0604030504040204" pitchFamily="34" charset="0"/>
              </a:rPr>
              <a:t> Real Estate</a:t>
            </a:r>
          </a:p>
          <a:p>
            <a:pPr algn="r"/>
            <a:r>
              <a:rPr lang="en-US" sz="1000" dirty="0">
                <a:latin typeface="Arial Nova" panose="020B0504020202020204" pitchFamily="34" charset="0"/>
                <a:ea typeface="Tahoma" panose="020B0604030504040204" pitchFamily="34" charset="0"/>
                <a:cs typeface="Tahoma" panose="020B0604030504040204" pitchFamily="34" charset="0"/>
              </a:rPr>
              <a:t>4000 S Faber Place Dr Ste 300</a:t>
            </a:r>
          </a:p>
          <a:p>
            <a:pPr algn="r"/>
            <a:r>
              <a:rPr lang="en-US" sz="1000" dirty="0">
                <a:latin typeface="Arial Nova" panose="020B0504020202020204" pitchFamily="34" charset="0"/>
                <a:ea typeface="Tahoma" panose="020B0604030504040204" pitchFamily="34" charset="0"/>
                <a:cs typeface="Tahoma" panose="020B0604030504040204" pitchFamily="34" charset="0"/>
              </a:rPr>
              <a:t>Charleston, SC 29405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584775"/>
          </a:xfrm>
          <a:prstGeom prst="rect">
            <a:avLst/>
          </a:prstGeom>
        </p:spPr>
        <p:txBody>
          <a:bodyPr wrap="square">
            <a:spAutoFit/>
          </a:bodyPr>
          <a:lstStyle/>
          <a:p>
            <a:pPr algn="ctr"/>
            <a:r>
              <a:rPr lang="en-US" sz="32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Reduced </a:t>
            </a:r>
            <a:r>
              <a:rPr lang="en-US" sz="3200" b="1" i="1">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Price + </a:t>
            </a:r>
            <a:r>
              <a:rPr lang="en-US" sz="32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Agent Bonus</a:t>
            </a:r>
            <a:endParaRPr lang="en-US" sz="24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157026" y="8165592"/>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162681" y="8165592"/>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172385" y="8165592"/>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3138" y="5307017"/>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67761" y="5307017"/>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138" y="8164901"/>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41749" y="5305663"/>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154998" y="5307017"/>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90600" y="9137788"/>
            <a:ext cx="44809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179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537 St Andrews Boulevard Moreland ~ Charleston, SC 29407 ~ MLS# 18024607 ~ $375,000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2018-10-31T10:25:32Z</dcterms:modified>
</cp:coreProperties>
</file>