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936" y="178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" b="1509"/>
          <a:stretch/>
        </p:blipFill>
        <p:spPr>
          <a:xfrm>
            <a:off x="0" y="3812251"/>
            <a:ext cx="1920240" cy="143418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48682"/>
            <a:ext cx="7772400" cy="2386789"/>
          </a:xfrm>
        </p:spPr>
        <p:txBody>
          <a:bodyPr anchor="ctr">
            <a:normAutofit/>
          </a:bodyPr>
          <a:lstStyle/>
          <a:p>
            <a:r>
              <a:rPr lang="en-US" sz="1800" dirty="0" smtClean="0"/>
              <a:t>Second </a:t>
            </a:r>
            <a:r>
              <a:rPr lang="en-US" sz="1800" dirty="0"/>
              <a:t>floor suite of 1,078 square feet that has a private entrance and great shared parking. </a:t>
            </a:r>
            <a:r>
              <a:rPr lang="en-US" sz="1800" dirty="0" smtClean="0"/>
              <a:t>Four </a:t>
            </a:r>
            <a:r>
              <a:rPr lang="en-US" sz="1800" dirty="0"/>
              <a:t>offices and a rest room. All have windows. 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dirty="0" smtClean="0"/>
              <a:t>On </a:t>
            </a:r>
            <a:r>
              <a:rPr lang="en-US" sz="1800" dirty="0"/>
              <a:t>top of </a:t>
            </a:r>
            <a:r>
              <a:rPr lang="en-US" sz="1800" dirty="0" err="1"/>
              <a:t>Goolsby</a:t>
            </a:r>
            <a:r>
              <a:rPr lang="en-US" sz="1800" dirty="0"/>
              <a:t> Dental Practice, this office suite is currently under construction and the Tenant may still have the ability to select certain finishes. 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1800" dirty="0" smtClean="0"/>
              <a:t>This </a:t>
            </a:r>
            <a:r>
              <a:rPr lang="en-US" sz="1800" dirty="0"/>
              <a:t>location is very convenient to access, yet feels private once you arrive.</a:t>
            </a:r>
            <a:endParaRPr lang="en-US" sz="1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0" y="7543800"/>
            <a:ext cx="2987040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30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" y="7900109"/>
            <a:ext cx="3299301" cy="19543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Address: 537 WAPPOO RD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Area: CHS-</a:t>
            </a:r>
            <a:r>
              <a:rPr lang="en-US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W.Ashley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inside I-526 to Ashley Rive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Building Square Feet: 1078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Category: details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City: CHARLESTON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County: Charleston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ID: 1325705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Price: $18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Max Contiguous </a:t>
            </a:r>
            <a:r>
              <a:rPr lang="en-US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SqFt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 1078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Minimum Div. </a:t>
            </a:r>
            <a:r>
              <a:rPr lang="en-US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SqFt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 1078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Office Class: A</a:t>
            </a:r>
            <a:endParaRPr lang="en-US" sz="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720" y="3812251"/>
            <a:ext cx="1920240" cy="143418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160" y="3812251"/>
            <a:ext cx="1920240" cy="143418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"/>
          <a:stretch/>
        </p:blipFill>
        <p:spPr>
          <a:xfrm>
            <a:off x="3901440" y="3810000"/>
            <a:ext cx="1920240" cy="14386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3"/>
          <a:stretch/>
        </p:blipFill>
        <p:spPr>
          <a:xfrm>
            <a:off x="3901440" y="603503"/>
            <a:ext cx="3870960" cy="312665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" t="1840" r="7403"/>
          <a:stretch/>
        </p:blipFill>
        <p:spPr>
          <a:xfrm>
            <a:off x="0" y="607173"/>
            <a:ext cx="3870960" cy="3122982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65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1336"/>
            <a:ext cx="5102102" cy="630936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BRAND NEW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&amp; READY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FOR OCCUPANCY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127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BRAND NEW &amp; READY FOR OCCUPANCY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atp1313@gmail.com</cp:lastModifiedBy>
  <cp:revision>13</cp:revision>
  <dcterms:created xsi:type="dcterms:W3CDTF">2006-08-16T00:00:00Z</dcterms:created>
  <dcterms:modified xsi:type="dcterms:W3CDTF">2014-07-11T13:52:26Z</dcterms:modified>
</cp:coreProperties>
</file>