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hyperlink" Target="mailto:dijohnsonsc@gmail.com" TargetMode="External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gif"/><Relationship Id="rId11" Type="http://schemas.openxmlformats.org/officeDocument/2006/relationships/image" Target="../media/image8.jpeg"/><Relationship Id="rId5" Type="http://schemas.openxmlformats.org/officeDocument/2006/relationships/image" Target="../media/image2.jpg"/><Relationship Id="rId10" Type="http://schemas.openxmlformats.org/officeDocument/2006/relationships/image" Target="../media/image7.jpeg"/><Relationship Id="rId4" Type="http://schemas.openxmlformats.org/officeDocument/2006/relationships/hyperlink" Target="http://www.agentownedrealty.com/" TargetMode="External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21" b="6521"/>
          <a:stretch/>
        </p:blipFill>
        <p:spPr>
          <a:xfrm>
            <a:off x="3483253" y="76200"/>
            <a:ext cx="4188120" cy="27314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9648" y="3717418"/>
            <a:ext cx="4734406" cy="5015344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Great home for entertaining that looks like NEW! Everything improved, painted &amp; upgraded! New Stainless steel appliances installed Saturday 4/28. </a:t>
            </a:r>
          </a:p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All counters are granite. Two </a:t>
            </a:r>
            <a:r>
              <a:rPr lang="en-US" sz="1600" dirty="0" err="1">
                <a:solidFill>
                  <a:schemeClr val="tx1"/>
                </a:solidFill>
                <a:latin typeface="Georgia" panose="02040502050405020303" pitchFamily="18" charset="0"/>
              </a:rPr>
              <a:t>yr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 old roof &amp; 2010 AC. Stunning OPEN FLOOR PLAN, two story Foyer &amp; Family Rm w Fireplace. Architectural arches open to the Dining Rm &amp; Living Rm. HARDWOOD FLOORS throughout. Granite Eat In Kitchen is open to the living and family rooms. FIRST FLOOR MASTER. Soaking tub &amp; shower, dual basin granite sinks. New carpet in bedrooms &amp; stairs. </a:t>
            </a:r>
          </a:p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Private back yard w lovely panoramic view. The screened porch has a relaxing HOT TUB big enough for six. Huge FROG or forth bedroom/media room take your pick! Neighborhood has pool, tennis, playpark &amp; field. Dorchester 2 schools.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-9094" y="8888849"/>
            <a:ext cx="77724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latin typeface="Georgia" panose="02040502050405020303" pitchFamily="18" charset="0"/>
              </a:rPr>
              <a:t>Di Johnson</a:t>
            </a:r>
          </a:p>
          <a:p>
            <a:pPr algn="ctr"/>
            <a:br>
              <a:rPr lang="en-US" sz="1400" b="1" dirty="0">
                <a:latin typeface="Georgia" panose="02040502050405020303" pitchFamily="18" charset="0"/>
              </a:rPr>
            </a:br>
            <a:r>
              <a:rPr lang="en-US" sz="1400" dirty="0"/>
              <a:t>843-270-6448</a:t>
            </a:r>
          </a:p>
          <a:p>
            <a:pPr algn="ctr"/>
            <a:r>
              <a:rPr lang="en-US" sz="1400" dirty="0">
                <a:latin typeface="Georgia" panose="02040502050405020303" pitchFamily="18" charset="0"/>
                <a:hlinkClick r:id="rId3"/>
              </a:rPr>
              <a:t>dijohnsonsc@gmail.com</a:t>
            </a:r>
            <a:r>
              <a:rPr lang="en-US" sz="1400" dirty="0">
                <a:latin typeface="Georgia" panose="02040502050405020303" pitchFamily="18" charset="0"/>
              </a:rPr>
              <a:t> </a:t>
            </a:r>
          </a:p>
          <a:p>
            <a:pPr algn="ctr"/>
            <a:r>
              <a:rPr lang="en-US" sz="1400" dirty="0">
                <a:latin typeface="Georgia" panose="02040502050405020303" pitchFamily="18" charset="0"/>
                <a:hlinkClick r:id="rId4"/>
              </a:rPr>
              <a:t>www.agentownedrealty.com</a:t>
            </a:r>
            <a:r>
              <a:rPr lang="en-US" sz="1400" dirty="0">
                <a:latin typeface="Georgia" panose="02040502050405020303" pitchFamily="18" charset="0"/>
              </a:rPr>
              <a:t>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34200" y="9000510"/>
            <a:ext cx="737173" cy="990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4165" y="8973847"/>
            <a:ext cx="1352870" cy="619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76405" y="9525000"/>
            <a:ext cx="182839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Georgia" panose="02040502050405020303" pitchFamily="18" charset="0"/>
              </a:rPr>
              <a:t>AgentOwned Premiere Group</a:t>
            </a:r>
          </a:p>
          <a:p>
            <a:pPr algn="ctr"/>
            <a:r>
              <a:rPr lang="en-US" sz="900" dirty="0">
                <a:latin typeface="Georgia" panose="02040502050405020303" pitchFamily="18" charset="0"/>
              </a:rPr>
              <a:t>824 Johnnie </a:t>
            </a:r>
            <a:r>
              <a:rPr lang="en-US" sz="900" dirty="0" err="1">
                <a:latin typeface="Georgia" panose="02040502050405020303" pitchFamily="18" charset="0"/>
              </a:rPr>
              <a:t>Dodds</a:t>
            </a:r>
            <a:r>
              <a:rPr lang="en-US" sz="900" dirty="0">
                <a:latin typeface="Georgia" panose="02040502050405020303" pitchFamily="18" charset="0"/>
              </a:rPr>
              <a:t> Blvd</a:t>
            </a:r>
          </a:p>
          <a:p>
            <a:pPr algn="ctr"/>
            <a:r>
              <a:rPr lang="en-US" sz="900" dirty="0">
                <a:latin typeface="Georgia" panose="02040502050405020303" pitchFamily="18" charset="0"/>
              </a:rPr>
              <a:t>Mt Pleasant 29464</a:t>
            </a:r>
          </a:p>
        </p:txBody>
      </p:sp>
      <p:sp>
        <p:nvSpPr>
          <p:cNvPr id="5" name="Rectangle 4"/>
          <p:cNvSpPr/>
          <p:nvPr/>
        </p:nvSpPr>
        <p:spPr>
          <a:xfrm>
            <a:off x="-9094" y="76200"/>
            <a:ext cx="7772400" cy="264687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5380 Greggs Landing Dr</a:t>
            </a:r>
          </a:p>
          <a:p>
            <a:endParaRPr lang="en-US" sz="1800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r>
              <a:rPr lang="en-US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Whitehall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North Charleston, SC 29420</a:t>
            </a:r>
          </a:p>
          <a:p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MLS# 18008522</a:t>
            </a:r>
          </a:p>
          <a:p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$275,000</a:t>
            </a:r>
          </a:p>
          <a:p>
            <a:endParaRPr lang="en-US" sz="1200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4 Beds | 2½ Baths</a:t>
            </a:r>
          </a:p>
          <a:p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2,292 Square Feet</a:t>
            </a:r>
            <a:endParaRPr lang="en-US" sz="1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28" y="5064223"/>
            <a:ext cx="1417320" cy="106298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28" y="6376319"/>
            <a:ext cx="1417320" cy="106298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28" y="3752127"/>
            <a:ext cx="1417320" cy="106298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4053" y="3752127"/>
            <a:ext cx="1417320" cy="106298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902" y="7688415"/>
            <a:ext cx="1417320" cy="106299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4053" y="5064223"/>
            <a:ext cx="1417320" cy="106298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4053" y="7688415"/>
            <a:ext cx="1417320" cy="106298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0627" y="6376319"/>
            <a:ext cx="1417320" cy="106298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9A7F324-4ABC-4FCE-9DC2-E87FE50E9EF2}"/>
              </a:ext>
            </a:extLst>
          </p:cNvPr>
          <p:cNvSpPr/>
          <p:nvPr/>
        </p:nvSpPr>
        <p:spPr>
          <a:xfrm>
            <a:off x="129403" y="3056744"/>
            <a:ext cx="7513595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00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Come view this wonderful home this Saturday from 3-5</a:t>
            </a:r>
            <a:endParaRPr lang="en-US" sz="2300" i="1" dirty="0"/>
          </a:p>
        </p:txBody>
      </p: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192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29</cp:revision>
  <dcterms:created xsi:type="dcterms:W3CDTF">2006-08-16T00:00:00Z</dcterms:created>
  <dcterms:modified xsi:type="dcterms:W3CDTF">2018-04-26T18:50:14Z</dcterms:modified>
</cp:coreProperties>
</file>