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37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9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8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46158" y="784650"/>
            <a:ext cx="1067693" cy="12503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1055" y="784650"/>
            <a:ext cx="3107948" cy="12503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53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4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2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1055" y="3927899"/>
            <a:ext cx="2087820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6030" y="3927899"/>
            <a:ext cx="2087821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6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6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79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69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5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6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E016E-493D-40EF-BD94-698F954E7F9C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A9A22-8E65-4312-B18A-A77B4B114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9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772400" cy="1451112"/>
          </a:xfrm>
        </p:spPr>
        <p:txBody>
          <a:bodyPr anchor="ctr">
            <a:noAutofit/>
          </a:bodyPr>
          <a:lstStyle/>
          <a:p>
            <a:r>
              <a:rPr lang="en-US" sz="3600" dirty="0" smtClean="0"/>
              <a:t>Luxury Single Family House</a:t>
            </a:r>
            <a:br>
              <a:rPr lang="en-US" sz="3600" dirty="0" smtClean="0"/>
            </a:br>
            <a:r>
              <a:rPr lang="en-US" sz="2800" i="1" dirty="0" smtClean="0"/>
              <a:t>Excellent Investment </a:t>
            </a:r>
            <a:r>
              <a:rPr lang="en-US" sz="2800" i="1" dirty="0" smtClean="0"/>
              <a:t>Property</a:t>
            </a:r>
            <a:br>
              <a:rPr lang="en-US" sz="2800" i="1" dirty="0" smtClean="0"/>
            </a:br>
            <a:r>
              <a:rPr lang="en-US" sz="1400" i="1" dirty="0"/>
              <a:t/>
            </a:r>
            <a:br>
              <a:rPr lang="en-US" sz="1400" i="1" dirty="0"/>
            </a:br>
            <a:r>
              <a:rPr lang="en-US" sz="2400" dirty="0">
                <a:solidFill>
                  <a:srgbClr val="0070C0"/>
                </a:solidFill>
              </a:rPr>
              <a:t>53 </a:t>
            </a:r>
            <a:r>
              <a:rPr lang="en-US" sz="2400" dirty="0" err="1">
                <a:solidFill>
                  <a:srgbClr val="0070C0"/>
                </a:solidFill>
              </a:rPr>
              <a:t>Vanderhorst</a:t>
            </a:r>
            <a:r>
              <a:rPr lang="en-US" sz="2400" dirty="0">
                <a:solidFill>
                  <a:srgbClr val="0070C0"/>
                </a:solidFill>
              </a:rPr>
              <a:t> St, Charleston, SC </a:t>
            </a:r>
            <a:r>
              <a:rPr lang="en-US" sz="2400" dirty="0" smtClean="0">
                <a:solidFill>
                  <a:srgbClr val="0070C0"/>
                </a:solidFill>
              </a:rPr>
              <a:t>29403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32" y="4983009"/>
            <a:ext cx="7470535" cy="3465252"/>
          </a:xfrm>
        </p:spPr>
        <p:txBody>
          <a:bodyPr numCol="2">
            <a:normAutofit fontScale="40000" lnSpcReduction="20000"/>
          </a:bodyPr>
          <a:lstStyle/>
          <a:p>
            <a:pPr algn="l"/>
            <a:r>
              <a:rPr lang="en-US" dirty="0" smtClean="0"/>
              <a:t>- Located in very close proximity to College of Charleston, MUSC, and Ashley Hall. </a:t>
            </a:r>
          </a:p>
          <a:p>
            <a:pPr algn="l"/>
            <a:r>
              <a:rPr lang="en-US" dirty="0" smtClean="0"/>
              <a:t>· 2,264 SF (Flexible Layout) Single Family House with 4 bedrooms and 2 baths  (*optional third bath)</a:t>
            </a:r>
          </a:p>
          <a:p>
            <a:pPr algn="l"/>
            <a:r>
              <a:rPr lang="en-US" dirty="0" smtClean="0"/>
              <a:t>· High ceilings on first and second floor with beautiful staircase</a:t>
            </a:r>
          </a:p>
          <a:p>
            <a:pPr algn="l"/>
            <a:r>
              <a:rPr lang="en-US" dirty="0" smtClean="0"/>
              <a:t>· Custom Cherry Cabinetry with soft close doors and drawers</a:t>
            </a:r>
          </a:p>
          <a:p>
            <a:pPr algn="l"/>
            <a:r>
              <a:rPr lang="en-US" dirty="0" smtClean="0"/>
              <a:t>· Whirlpool Gold Stainless Steel Appliances (French door fridge, 5 burner gas stove, dishwasher)</a:t>
            </a:r>
          </a:p>
          <a:p>
            <a:pPr algn="l"/>
            <a:r>
              <a:rPr lang="en-US" dirty="0" smtClean="0"/>
              <a:t>· Granite countertops in kitchen, bathrooms, and laundry room</a:t>
            </a:r>
          </a:p>
          <a:p>
            <a:pPr algn="l"/>
            <a:r>
              <a:rPr lang="en-US" dirty="0" smtClean="0"/>
              <a:t>· Spacious covered front and rear porches </a:t>
            </a:r>
          </a:p>
          <a:p>
            <a:pPr algn="l"/>
            <a:r>
              <a:rPr lang="en-US" dirty="0" smtClean="0"/>
              <a:t>·</a:t>
            </a:r>
            <a:r>
              <a:rPr lang="en-US" dirty="0"/>
              <a:t> Custom 1st floor tiled shower with glass door</a:t>
            </a:r>
          </a:p>
          <a:p>
            <a:pPr algn="l"/>
            <a:r>
              <a:rPr lang="en-US" dirty="0"/>
              <a:t>· Large laundry/utility room with exposed beam ceiling</a:t>
            </a:r>
          </a:p>
          <a:p>
            <a:pPr algn="l"/>
            <a:r>
              <a:rPr lang="en-US" dirty="0"/>
              <a:t>· 5 Off-street parking spaces</a:t>
            </a:r>
          </a:p>
          <a:p>
            <a:pPr algn="l"/>
            <a:r>
              <a:rPr lang="en-US" dirty="0"/>
              <a:t>· Private back patio area</a:t>
            </a:r>
          </a:p>
          <a:p>
            <a:pPr algn="l"/>
            <a:r>
              <a:rPr lang="en-US" dirty="0"/>
              <a:t>· Rinnai  Gas </a:t>
            </a:r>
            <a:r>
              <a:rPr lang="en-US" dirty="0" err="1"/>
              <a:t>Tankless</a:t>
            </a:r>
            <a:r>
              <a:rPr lang="en-US" dirty="0"/>
              <a:t> Water heater </a:t>
            </a:r>
          </a:p>
          <a:p>
            <a:pPr algn="l"/>
            <a:r>
              <a:rPr lang="en-US" dirty="0"/>
              <a:t>· House was recently renovated with new electric, plumbing, and 1st floor HVAC system </a:t>
            </a:r>
          </a:p>
          <a:p>
            <a:pPr algn="l"/>
            <a:r>
              <a:rPr lang="en-US" dirty="0"/>
              <a:t>· TMS: 460-16-03-119  </a:t>
            </a:r>
            <a:r>
              <a:rPr lang="en-US"/>
              <a:t>| </a:t>
            </a:r>
            <a:r>
              <a:rPr lang="en-US" smtClean="0"/>
              <a:t>Rental </a:t>
            </a:r>
            <a:r>
              <a:rPr lang="en-US" dirty="0"/>
              <a:t>Income: </a:t>
            </a:r>
            <a:r>
              <a:rPr lang="en-US" dirty="0" err="1"/>
              <a:t>Conact</a:t>
            </a:r>
            <a:r>
              <a:rPr lang="en-US" dirty="0"/>
              <a:t> For Details</a:t>
            </a:r>
          </a:p>
          <a:p>
            <a:pPr algn="l"/>
            <a:r>
              <a:rPr lang="en-US" dirty="0"/>
              <a:t>Brokers Protected 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824" y="1451113"/>
            <a:ext cx="5254752" cy="349605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grpSp>
        <p:nvGrpSpPr>
          <p:cNvPr id="9" name="Group 8"/>
          <p:cNvGrpSpPr/>
          <p:nvPr/>
        </p:nvGrpSpPr>
        <p:grpSpPr>
          <a:xfrm>
            <a:off x="144632" y="1633536"/>
            <a:ext cx="7470535" cy="3131210"/>
            <a:chOff x="144632" y="1572728"/>
            <a:chExt cx="7470535" cy="313121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632" y="1572728"/>
              <a:ext cx="912544" cy="13716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2623" y="1572728"/>
              <a:ext cx="912544" cy="13716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2623" y="3332338"/>
              <a:ext cx="912544" cy="13716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632" y="3332338"/>
              <a:ext cx="912544" cy="1371600"/>
            </a:xfrm>
            <a:prstGeom prst="rect">
              <a:avLst/>
            </a:prstGeom>
          </p:spPr>
        </p:pic>
      </p:grpSp>
      <p:sp>
        <p:nvSpPr>
          <p:cNvPr id="10" name="Rectangle 9"/>
          <p:cNvSpPr/>
          <p:nvPr/>
        </p:nvSpPr>
        <p:spPr>
          <a:xfrm>
            <a:off x="1969985" y="9689067"/>
            <a:ext cx="3819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Offered by Steven Wilk (843) 697-4774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58824" y="4447403"/>
            <a:ext cx="3776677" cy="400110"/>
          </a:xfrm>
          <a:prstGeom prst="rect">
            <a:avLst/>
          </a:prstGeom>
          <a:gradFill flip="none" rotWithShape="1">
            <a:gsLst>
              <a:gs pos="50000">
                <a:srgbClr val="0070C0">
                  <a:alpha val="75000"/>
                </a:srgbClr>
              </a:gs>
              <a:gs pos="0">
                <a:srgbClr val="0070C0">
                  <a:alpha val="0"/>
                </a:srgbClr>
              </a:gs>
              <a:gs pos="100000">
                <a:srgbClr val="0070C0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Sale: $795,000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44633" y="8479065"/>
            <a:ext cx="7470534" cy="1143000"/>
            <a:chOff x="144633" y="8479065"/>
            <a:chExt cx="7470534" cy="114300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2149" y="8479065"/>
              <a:ext cx="1717987" cy="1143000"/>
            </a:xfrm>
            <a:prstGeom prst="rect">
              <a:avLst/>
            </a:prstGeom>
            <a:effectLst/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7180" y="8479065"/>
              <a:ext cx="1717987" cy="1143000"/>
            </a:xfrm>
            <a:prstGeom prst="rect">
              <a:avLst/>
            </a:prstGeom>
            <a:effectLst/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633" y="8479065"/>
              <a:ext cx="1717987" cy="1143000"/>
            </a:xfrm>
            <a:prstGeom prst="rect">
              <a:avLst/>
            </a:prstGeom>
            <a:effectLst/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13"/>
            <a:stretch/>
          </p:blipFill>
          <p:spPr>
            <a:xfrm>
              <a:off x="3979665" y="8479065"/>
              <a:ext cx="1717987" cy="1143000"/>
            </a:xfrm>
            <a:prstGeom prst="rect">
              <a:avLst/>
            </a:prstGeom>
            <a:effectLst/>
          </p:spPr>
        </p:pic>
      </p:grpSp>
      <p:sp>
        <p:nvSpPr>
          <p:cNvPr id="18" name="Rectangle 17"/>
          <p:cNvSpPr/>
          <p:nvPr/>
        </p:nvSpPr>
        <p:spPr>
          <a:xfrm>
            <a:off x="-5881013" y="1051003"/>
            <a:ext cx="5254752" cy="400110"/>
          </a:xfrm>
          <a:prstGeom prst="rect">
            <a:avLst/>
          </a:prstGeom>
          <a:gradFill flip="none" rotWithShape="1">
            <a:gsLst>
              <a:gs pos="50000">
                <a:srgbClr val="FFFF00">
                  <a:alpha val="75000"/>
                </a:srgbClr>
              </a:gs>
              <a:gs pos="0">
                <a:srgbClr val="FFFF00">
                  <a:alpha val="0"/>
                </a:srgbClr>
              </a:gs>
              <a:gs pos="100000">
                <a:srgbClr val="FFFF00"/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>
            <a:spAutoFit/>
          </a:bodyPr>
          <a:lstStyle/>
          <a:p>
            <a:pPr algn="r"/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 </a:t>
            </a:r>
            <a:r>
              <a:rPr lang="en-US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Vanderhorst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St, Charleston, SC 29403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352675" y="1003378"/>
            <a:ext cx="3067050" cy="0"/>
          </a:xfrm>
          <a:prstGeom prst="line">
            <a:avLst/>
          </a:prstGeom>
          <a:ln>
            <a:solidFill>
              <a:srgbClr val="0070C0">
                <a:alpha val="50000"/>
              </a:srgb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42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Luxury Single Family House Excellent Investment Property  53 Vanderhorst St, Charleston, SC 29403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Luxury Single Family House Excellent Investment Property</dc:title>
  <dc:creator>A. Thomas</dc:creator>
  <cp:lastModifiedBy>A. Thomas</cp:lastModifiedBy>
  <cp:revision>7</cp:revision>
  <dcterms:created xsi:type="dcterms:W3CDTF">2015-10-26T14:03:18Z</dcterms:created>
  <dcterms:modified xsi:type="dcterms:W3CDTF">2015-10-27T19:26:38Z</dcterms:modified>
</cp:coreProperties>
</file>