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7491266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5" y="72570"/>
            <a:ext cx="5795310" cy="3868914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7165" y="8793246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Marion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Mobile - (843) 442-4404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165" y="97507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Charleston Property Brokers | 151 St. Philip St. Apt A | Charleston, SC 29403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974" y="5210139"/>
            <a:ext cx="5795312" cy="34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Historic duplex; extensively renovated in the '90's. New insulation, wiring, plumbing, roof, etc.. Rent the downstairs and keep the upstairs for yourself! Or renovate whole as a lovely single home.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Units are 2 bedroom / 1 bathroom each. There is currently one off-street parking space plus a small courtyard. Both leases are for $1,800/mo. ea. and both leases expire 5/31/2018.</a:t>
            </a:r>
            <a:endParaRPr kumimoji="0" lang="en-US" altLang="en-US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8793246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74" y="4039237"/>
            <a:ext cx="5795312" cy="1073150"/>
          </a:xfrm>
          <a:prstGeom prst="rect">
            <a:avLst/>
          </a:prstGeom>
          <a:noFill/>
          <a:ln w="57150" cmpd="thinThick" algn="ctr">
            <a:solidFill>
              <a:srgbClr val="FFF5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53 Warren Street A &amp; B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 err="1">
                <a:solidFill>
                  <a:srgbClr val="000000"/>
                </a:solidFill>
                <a:latin typeface="Cambria" panose="02040503050406030204" pitchFamily="18" charset="0"/>
              </a:rPr>
              <a:t>Radcliffeborough</a:t>
            </a:r>
            <a:r>
              <a:rPr lang="fr-FR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 ~ Charleston, SC 29403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MLS# 18001125 ~ $699,000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659" y="1758993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72572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130902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487" y="4304897"/>
            <a:ext cx="806946" cy="12104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2545470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3781919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8727713"/>
            <a:ext cx="1737360" cy="13030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501836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324" y="7371670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625481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125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2017-03-02T13:08:22Z</dcterms:created>
  <dcterms:modified xsi:type="dcterms:W3CDTF">2018-03-17T14:52:35Z</dcterms:modified>
</cp:coreProperties>
</file>