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7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mailto:jennifer.liverett@kw.com" TargetMode="External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1" y="61526"/>
            <a:ext cx="7596401" cy="5071311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36457"/>
            <a:ext cx="7752080" cy="449318"/>
          </a:xfrm>
        </p:spPr>
        <p:txBody>
          <a:bodyPr>
            <a:noAutofit/>
          </a:bodyPr>
          <a:lstStyle/>
          <a:p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New Construction Just Completed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69500"/>
            <a:ext cx="7772400" cy="366786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1"/>
                </a:solidFill>
                <a:latin typeface="Goudy Old Style" panose="02020502050305020303" pitchFamily="18" charset="0"/>
              </a:rPr>
              <a:t>Beautifully designed home with detailed craftsmanship by Carson Homes is located within the exclusive Daniel Island Park Community. The home features a well thought out, and very open floor plan. Main living area has large family room with custom built-ins and a wood burning fireplace. Gourmet custom kitchen has Cambria Quartz counter tops, </a:t>
            </a:r>
            <a:r>
              <a:rPr lang="en-US" sz="1300" dirty="0" err="1">
                <a:solidFill>
                  <a:schemeClr val="bg1"/>
                </a:solidFill>
                <a:latin typeface="Goudy Old Style" panose="02020502050305020303" pitchFamily="18" charset="0"/>
              </a:rPr>
              <a:t>Thermador</a:t>
            </a:r>
            <a:r>
              <a:rPr lang="en-US" sz="1300" dirty="0">
                <a:solidFill>
                  <a:schemeClr val="bg1"/>
                </a:solidFill>
                <a:latin typeface="Goudy Old Style" panose="02020502050305020303" pitchFamily="18" charset="0"/>
              </a:rPr>
              <a:t> stainless steel appliances, large center island, walk-in pantry and plenty of cabinets. The open, family style dining room is perfect for entertaining and flows into a beautiful rear porch, with solid surface silver travertine walking surface, vaulted stained wood ceiling, and a wood burning fireplace. Also located on the main level is the master suite retreat which has access to the rear porch as well. The suite has a vaulted wood ceiling, a large walk-in closet with custom built in shelving, and an elegant bath featuring marble tile, custom framed mirrors, his and her vanities, and an oversized shower. In addition, the first floor has a study off the foyer with a wood coffered ceiling, a mudroom, a large laundry room and a powder room. The second floor features three additional spacious bedrooms. One of the bedrooms has a private full bath and the other two have a uniquely designed Jack and Jill each featuring their own private vanity area. Lastly, one essential feature to the home is an enormous bonus room with a private bath located over the rare three car garage. This flex space could be used in many ways such as a playroom, media room, or additional guest suite. Other unique features of this home include a spray foam roof, enclosed crawl space with dehumidification, stained select white oak flooring, epoxy garage floor, </a:t>
            </a:r>
            <a:r>
              <a:rPr lang="en-US" sz="1300" dirty="0" err="1">
                <a:solidFill>
                  <a:schemeClr val="bg1"/>
                </a:solidFill>
                <a:latin typeface="Goudy Old Style" panose="02020502050305020303" pitchFamily="18" charset="0"/>
              </a:rPr>
              <a:t>tankless</a:t>
            </a:r>
            <a:r>
              <a:rPr lang="en-US" sz="1300" dirty="0">
                <a:solidFill>
                  <a:schemeClr val="bg1"/>
                </a:solidFill>
                <a:latin typeface="Goudy Old Style" panose="02020502050305020303" pitchFamily="18" charset="0"/>
              </a:rPr>
              <a:t> hot water heater, central vacuum, wired for home stereo, </a:t>
            </a:r>
            <a:r>
              <a:rPr lang="en-US" sz="1300" dirty="0" err="1">
                <a:solidFill>
                  <a:schemeClr val="bg1"/>
                </a:solidFill>
                <a:latin typeface="Goudy Old Style" panose="02020502050305020303" pitchFamily="18" charset="0"/>
              </a:rPr>
              <a:t>Hardishake</a:t>
            </a:r>
            <a:r>
              <a:rPr lang="en-US" sz="1300" dirty="0">
                <a:solidFill>
                  <a:schemeClr val="bg1"/>
                </a:solidFill>
                <a:latin typeface="Goudy Old Style" panose="02020502050305020303" pitchFamily="18" charset="0"/>
              </a:rPr>
              <a:t> siding, solid surface porches (brick on front and silver travertine on rear), lush landscape with irrigation and a private wooded back yard that backs up to wetlands. This property includes Daniel Island Club social membership privileges with the opportunity to upgrade to a Sport membership, or an Invitational Golf membership.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57200"/>
            <a:ext cx="7772400" cy="553998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1800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53 Woodford Street</a:t>
            </a:r>
          </a:p>
          <a:p>
            <a:pPr algn="ctr"/>
            <a:r>
              <a:rPr lang="en-US" sz="12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Daniel Island Park | Charleston | MLS# 16022304 | $1,399,000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Jennifer </a:t>
            </a:r>
            <a:r>
              <a:rPr lang="en-US" sz="1400" b="1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Liverett</a:t>
            </a:r>
            <a:endParaRPr lang="en-US" sz="140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endParaRPr lang="en-US" sz="140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Office - (843) 416-2000</a:t>
            </a:r>
          </a:p>
          <a:p>
            <a:pPr algn="ctr"/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- (843) 810-5346</a:t>
            </a:r>
            <a:b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3"/>
              </a:rPr>
              <a:t>jennifer.liverett@kw.com</a:t>
            </a:r>
            <a:endParaRPr lang="en-US" sz="1000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6600" y="9030858"/>
            <a:ext cx="585843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4794" y="8898925"/>
            <a:ext cx="785812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9550569"/>
            <a:ext cx="12953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496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Bramson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Ct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200</a:t>
            </a:r>
            <a:b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Mt. Pleasant, SC 29464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768" y="4345305"/>
            <a:ext cx="1095757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1" y="4345305"/>
            <a:ext cx="1095757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737" y="4345305"/>
            <a:ext cx="1095757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123" y="4345305"/>
            <a:ext cx="1095757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509" y="4345305"/>
            <a:ext cx="581855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993" y="4345305"/>
            <a:ext cx="1095758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381" y="4345305"/>
            <a:ext cx="1095756" cy="73152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63500" sx="102000" sy="102000" algn="ctr" rotWithShape="0">
              <a:schemeClr val="tx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421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Baskerville Old Face</vt:lpstr>
      <vt:lpstr>Calibri</vt:lpstr>
      <vt:lpstr>Goudy Old Style</vt:lpstr>
      <vt:lpstr>Office Theme</vt:lpstr>
      <vt:lpstr>New Construction Just Completed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 Price</cp:lastModifiedBy>
  <cp:revision>19</cp:revision>
  <dcterms:created xsi:type="dcterms:W3CDTF">2006-08-16T00:00:00Z</dcterms:created>
  <dcterms:modified xsi:type="dcterms:W3CDTF">2016-09-02T23:47:40Z</dcterms:modified>
</cp:coreProperties>
</file>