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12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0"/>
            <a:ext cx="7772400" cy="838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en-US" sz="3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Whitehall Beauty! Move in Ready!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75" y="4504178"/>
            <a:ext cx="7767639" cy="332398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2,281 Sq. Ft. home features a NEW ROOF, all NEW CARPETING and is freshly painted to be move-in ready! The kitchen offers stainless steel appliances, huge farm sink, sitting bar, tile backsplash, pantry, eat-in kitchen area and is open to the family room. The spacious family room has vaulted ceilings and a wood fireplace. Downstairs buyers will also find a dining room / formal living room (or possibly office) combo. 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master bedroom is downstairs and features ''his and hers'' dual walk-in closets, new carpet and a master bathroom with tub and shower. A laundry room is also found downstairs as well as entry to the 2 car garage and entry to a screened porch overlooking the private, fenced-in backyard. Upstairs buyers will find 3 more bedrooms with new carpet and a bathroom with new tile flooring. </a:t>
            </a:r>
          </a:p>
          <a:p>
            <a:pPr algn="ctr"/>
            <a:endParaRPr 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Whitehall is located within Dorchester District II schools, close to the airport, Boeing and Bosch as well as many local restaurants and shopping opportunities! The neighborhood has a community pool, tennis courts, playground and ball field. Come view this home today!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00002" y="9059544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8538" y="9067799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18" y="816690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2254" y="816690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8788" y="685169"/>
            <a:ext cx="3821792" cy="2565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8" name="Picture 7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1860" y="336047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5326" y="816690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1860" y="816690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5093" y="664502"/>
            <a:ext cx="3827075" cy="260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5400 Dwight Drive</a:t>
            </a:r>
            <a:b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Whitehall Plantation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Charleston, SC 29420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17003496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$264,900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2½  Baths | 3,129 sf</a:t>
            </a:r>
            <a:endParaRPr kumimoji="0" lang="en-US" altLang="en-US" sz="140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" name="Picture 7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17" y="3360755"/>
            <a:ext cx="1188720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15718" y="3360755"/>
            <a:ext cx="1188720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3" name="Picture 9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65323" y="3360755"/>
            <a:ext cx="1188720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4" name="Picture 7"/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2253" y="3360476"/>
            <a:ext cx="1188720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8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8788" y="3360755"/>
            <a:ext cx="1188720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9"/>
          <p:cNvPicPr>
            <a:picLocks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8790" y="8167185"/>
            <a:ext cx="1188720" cy="795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5718" y="8170233"/>
            <a:ext cx="1188720" cy="792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241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45</cp:revision>
  <dcterms:created xsi:type="dcterms:W3CDTF">2006-08-16T00:00:00Z</dcterms:created>
  <dcterms:modified xsi:type="dcterms:W3CDTF">2017-02-14T15:34:14Z</dcterms:modified>
</cp:coreProperties>
</file>