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North Charleston Beauty Close To It All!</a:t>
            </a:r>
          </a:p>
        </p:txBody>
      </p:sp>
      <p:sp>
        <p:nvSpPr>
          <p:cNvPr id="4" name="Rectangle 3"/>
          <p:cNvSpPr/>
          <p:nvPr/>
        </p:nvSpPr>
        <p:spPr>
          <a:xfrm>
            <a:off x="141975" y="4354436"/>
            <a:ext cx="7945650" cy="3554819"/>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Welcome home to 5400 </a:t>
            </a:r>
            <a:r>
              <a:rPr lang="en-US" sz="1500" dirty="0" err="1">
                <a:solidFill>
                  <a:schemeClr val="tx2"/>
                </a:solidFill>
                <a:latin typeface="Arial" panose="020B0604020202020204" pitchFamily="34" charset="0"/>
                <a:cs typeface="Arial" panose="020B0604020202020204" pitchFamily="34" charset="0"/>
              </a:rPr>
              <a:t>Diston</a:t>
            </a:r>
            <a:r>
              <a:rPr lang="en-US" sz="1500" dirty="0">
                <a:solidFill>
                  <a:schemeClr val="tx2"/>
                </a:solidFill>
                <a:latin typeface="Arial" panose="020B0604020202020204" pitchFamily="34" charset="0"/>
                <a:cs typeface="Arial" panose="020B0604020202020204" pitchFamily="34" charset="0"/>
              </a:rPr>
              <a:t> Court located in the sidewalk lined community of Whitehall! This corner lot home, located in a cul-de-sac, is move in ready! Upon entering, the arched entry to your right leads to the dining room, a perfect size for entertaining! The large family room offers a wood burning fireplace, wood floors and is open to the kitchen. The kitchen has an eat in area, a pantry, plenty of cabinetry and access to the backyard. Off of the kitchen is the laundry room and half bath. Head upstairs and you'll find the huge primary bedroom with a large walk in closet . The primary bath has been newly updated and offers dual vanities and a separate shower and tub. There are two more good size bedrooms, both with walk in closets. In the hall, is an updated full bath. Also upstairs, is the fourth bedroom which could also be used as a bonus room. This bedroom is large enough to be a work out room, media room or game room. This bedroom also offers some attic storage. The backyard is completely fenced in and has two access gates. There is also a large shed that has a door big enough that you can store your golf cart in there! This home is close to it all...minutes from Bosch, the airport, Boeing, Mercedes and shopping! Dorchester district 2 schools service this neighborhood as well. Come see this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711504"/>
            <a:ext cx="3835117" cy="2533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5400 </a:t>
            </a:r>
            <a:r>
              <a:rPr lang="en-US" sz="2200" b="1" dirty="0" err="1">
                <a:solidFill>
                  <a:schemeClr val="tx2"/>
                </a:solidFill>
                <a:latin typeface="Arial" panose="020B0604020202020204" pitchFamily="34" charset="0"/>
                <a:cs typeface="Arial" panose="020B0604020202020204" pitchFamily="34" charset="0"/>
              </a:rPr>
              <a:t>Diston</a:t>
            </a:r>
            <a:r>
              <a:rPr lang="en-US" sz="2200" b="1" dirty="0">
                <a:solidFill>
                  <a:schemeClr val="tx2"/>
                </a:solidFill>
                <a:latin typeface="Arial" panose="020B0604020202020204" pitchFamily="34" charset="0"/>
                <a:cs typeface="Arial" panose="020B0604020202020204" pitchFamily="34" charset="0"/>
              </a:rPr>
              <a:t> Court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Whitehall</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23016393</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2,205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768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28283" y="8080636"/>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8395"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0373"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2351"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4329"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6307" y="3393349"/>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8283" y="3393349"/>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5885"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5286"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6484"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7083"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TotalTime>
  <Words>329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123</cp:revision>
  <dcterms:created xsi:type="dcterms:W3CDTF">2006-08-16T00:00:00Z</dcterms:created>
  <dcterms:modified xsi:type="dcterms:W3CDTF">2023-07-20T19:50:41Z</dcterms:modified>
</cp:coreProperties>
</file>