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78" y="-33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6/26/2017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 y="0"/>
            <a:ext cx="6327693" cy="4203835"/>
          </a:xfrm>
          <a:prstGeom prst="rect">
            <a:avLst/>
          </a:prstGeom>
        </p:spPr>
      </p:pic>
      <p:sp>
        <p:nvSpPr>
          <p:cNvPr id="11" name="Rectangle 10"/>
          <p:cNvSpPr/>
          <p:nvPr/>
        </p:nvSpPr>
        <p:spPr>
          <a:xfrm>
            <a:off x="8456797" y="0"/>
            <a:ext cx="1601603" cy="2418245"/>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19" y="3124200"/>
            <a:ext cx="5550636" cy="1037599"/>
          </a:xfrm>
          <a:noFill/>
        </p:spPr>
        <p:txBody>
          <a:bodyPr anchor="ctr">
            <a:noAutofit/>
          </a:bodyPr>
          <a:lstStyle/>
          <a:p>
            <a:pPr algn="l"/>
            <a:r>
              <a:rPr lang="en-US" sz="2800" dirty="0">
                <a:solidFill>
                  <a:schemeClr val="bg1"/>
                </a:solidFill>
                <a:effectLst>
                  <a:outerShdw blurRad="38100" dist="38100" dir="2700000" algn="tl">
                    <a:srgbClr val="000000">
                      <a:alpha val="43137"/>
                    </a:srgbClr>
                  </a:outerShdw>
                </a:effectLst>
                <a:latin typeface="Trebuchet MS" panose="020B0603020202020204" pitchFamily="34" charset="0"/>
              </a:rPr>
              <a:t>5403 Greggs Landing </a:t>
            </a:r>
            <a:r>
              <a:rPr lang="en-US" sz="2800" dirty="0" err="1">
                <a:solidFill>
                  <a:schemeClr val="bg1"/>
                </a:solidFill>
                <a:effectLst>
                  <a:outerShdw blurRad="38100" dist="38100" dir="2700000" algn="tl">
                    <a:srgbClr val="000000">
                      <a:alpha val="43137"/>
                    </a:srgbClr>
                  </a:outerShdw>
                </a:effectLst>
                <a:latin typeface="Trebuchet MS" panose="020B0603020202020204" pitchFamily="34" charset="0"/>
              </a:rPr>
              <a:t>Dr</a:t>
            </a:r>
            <a:br>
              <a:rPr lang="en-US" sz="320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Whitehall ~ Charleston, SC 29420</a:t>
            </a:r>
            <a:b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MLS# 17017358 ~ $245,000</a:t>
            </a:r>
          </a:p>
        </p:txBody>
      </p:sp>
      <p:sp>
        <p:nvSpPr>
          <p:cNvPr id="3" name="Subtitle 2"/>
          <p:cNvSpPr>
            <a:spLocks noGrp="1"/>
          </p:cNvSpPr>
          <p:nvPr>
            <p:ph type="subTitle" idx="1"/>
          </p:nvPr>
        </p:nvSpPr>
        <p:spPr>
          <a:xfrm>
            <a:off x="-3094" y="4201035"/>
            <a:ext cx="6449938" cy="4416825"/>
          </a:xfrm>
        </p:spPr>
        <p:txBody>
          <a:bodyPr anchor="ctr">
            <a:noAutofit/>
          </a:bodyPr>
          <a:lstStyle/>
          <a:p>
            <a:r>
              <a:rPr lang="en-US" sz="1500" dirty="0">
                <a:solidFill>
                  <a:schemeClr val="bg1"/>
                </a:solidFill>
                <a:latin typeface="Trebuchet MS" panose="020B0603020202020204" pitchFamily="34" charset="0"/>
                <a:ea typeface="Verdana" panose="020B0604030504040204" pitchFamily="34" charset="0"/>
                <a:cs typeface="Verdana" panose="020B0604030504040204" pitchFamily="34" charset="0"/>
              </a:rPr>
              <a:t>This house will not last long! Gorgeous private lot that backs up to protected wetlands in the highly sought after neighborhood of Whitehall and Dorchester 2 School District. Conveniently located with tons of nearby restaurants and shopping, 10 minutes to Air Force Base and Boeing, and 25 minutes to downtown Charleston. Double story foyer and formal living room with open staircase gives the entryway a grand feeling. Formal dining room with lovely moldings is currently used as a playroom, but can be easily converted back to a dining room. Large kitchen opens to breakfast area and family room with fireplace. All four bedrooms are upstairs. Large master bedroom has nice walk in closet and </a:t>
            </a:r>
            <a:r>
              <a:rPr lang="en-US" sz="1500" dirty="0" err="1">
                <a:solidFill>
                  <a:schemeClr val="bg1"/>
                </a:solidFill>
                <a:latin typeface="Trebuchet MS" panose="020B0603020202020204" pitchFamily="34" charset="0"/>
                <a:ea typeface="Verdana" panose="020B0604030504040204" pitchFamily="34" charset="0"/>
                <a:cs typeface="Verdana" panose="020B0604030504040204" pitchFamily="34" charset="0"/>
              </a:rPr>
              <a:t>en</a:t>
            </a:r>
            <a:r>
              <a:rPr lang="en-US" sz="1500" dirty="0">
                <a:solidFill>
                  <a:schemeClr val="bg1"/>
                </a:solidFill>
                <a:latin typeface="Trebuchet MS" panose="020B0603020202020204" pitchFamily="34" charset="0"/>
                <a:ea typeface="Verdana" panose="020B0604030504040204" pitchFamily="34" charset="0"/>
                <a:cs typeface="Verdana" panose="020B0604030504040204" pitchFamily="34" charset="0"/>
              </a:rPr>
              <a:t> suite bathroom with separate tub and shower. Large back yard includes a hot tub which will convey. Home comes with access</a:t>
            </a:r>
          </a:p>
          <a:p>
            <a:r>
              <a:rPr lang="en-US" sz="1500" dirty="0">
                <a:solidFill>
                  <a:schemeClr val="bg1"/>
                </a:solidFill>
                <a:latin typeface="Trebuchet MS" panose="020B0603020202020204" pitchFamily="34" charset="0"/>
                <a:ea typeface="Verdana" panose="020B0604030504040204" pitchFamily="34" charset="0"/>
                <a:cs typeface="Verdana" panose="020B0604030504040204" pitchFamily="34" charset="0"/>
              </a:rPr>
              <a:t>to neighborhood amenities including pool, tennis courts and playground. Roof is 3 years old and electric range was replaced this year.</a:t>
            </a: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6195" y="2039965"/>
            <a:ext cx="1325880" cy="880855"/>
          </a:xfrm>
          <a:prstGeom prst="rect">
            <a:avLst/>
          </a:prstGeom>
          <a:ln>
            <a:solidFill>
              <a:schemeClr val="bg1"/>
            </a:solidFill>
          </a:ln>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6195" y="3059488"/>
            <a:ext cx="1325880" cy="880855"/>
          </a:xfrm>
          <a:prstGeom prst="rect">
            <a:avLst/>
          </a:prstGeom>
          <a:ln>
            <a:solidFill>
              <a:schemeClr val="bg1"/>
            </a:solidFill>
          </a:ln>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6195" y="4079011"/>
            <a:ext cx="1325880" cy="880855"/>
          </a:xfrm>
          <a:prstGeom prst="rect">
            <a:avLst/>
          </a:prstGeom>
          <a:ln>
            <a:solidFill>
              <a:schemeClr val="bg1"/>
            </a:solidFill>
          </a:ln>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6195" y="5098534"/>
            <a:ext cx="1325880" cy="880855"/>
          </a:xfrm>
          <a:prstGeom prst="rect">
            <a:avLst/>
          </a:prstGeom>
          <a:ln>
            <a:solidFill>
              <a:schemeClr val="bg1"/>
            </a:solidFill>
          </a:ln>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46195" y="6118057"/>
            <a:ext cx="1325880" cy="880855"/>
          </a:xfrm>
          <a:prstGeom prst="rect">
            <a:avLst/>
          </a:prstGeom>
          <a:ln>
            <a:solidFill>
              <a:schemeClr val="bg1"/>
            </a:solidFill>
          </a:ln>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46195" y="7137580"/>
            <a:ext cx="1325880" cy="880855"/>
          </a:xfrm>
          <a:prstGeom prst="rect">
            <a:avLst/>
          </a:prstGeom>
          <a:ln>
            <a:solidFill>
              <a:schemeClr val="bg1"/>
            </a:solidFill>
          </a:ln>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46195" y="8157103"/>
            <a:ext cx="1325880" cy="880855"/>
          </a:xfrm>
          <a:prstGeom prst="rect">
            <a:avLst/>
          </a:prstGeom>
          <a:ln>
            <a:solidFill>
              <a:schemeClr val="bg1"/>
            </a:solidFill>
          </a:ln>
        </p:spPr>
      </p:pic>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46195" y="9176626"/>
            <a:ext cx="1325880" cy="880855"/>
          </a:xfrm>
          <a:prstGeom prst="rect">
            <a:avLst/>
          </a:prstGeom>
          <a:ln>
            <a:solidFill>
              <a:schemeClr val="bg1"/>
            </a:solidFill>
          </a:ln>
        </p:spPr>
      </p:pic>
      <p:pic>
        <p:nvPicPr>
          <p:cNvPr id="22" name="Picture 2"/>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3093" y="8891114"/>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4013896" y="8891433"/>
            <a:ext cx="1923604" cy="1093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1091041" y="8930350"/>
            <a:ext cx="2414159" cy="1015663"/>
          </a:xfrm>
          <a:prstGeom prst="rect">
            <a:avLst/>
          </a:prstGeom>
        </p:spPr>
        <p:txBody>
          <a:bodyPr wrap="square">
            <a:spAutoFit/>
          </a:bodyPr>
          <a:lstStyle/>
          <a:p>
            <a:r>
              <a:rPr lang="en-US" sz="1800" b="1" dirty="0">
                <a:latin typeface="Trebuchet MS" panose="020B0603020202020204" pitchFamily="34" charset="0"/>
                <a:ea typeface="Verdana" panose="020B0604030504040204" pitchFamily="34" charset="0"/>
                <a:cs typeface="Verdana" panose="020B0604030504040204" pitchFamily="34" charset="0"/>
              </a:rPr>
              <a:t>Carey Nikonchuk</a:t>
            </a:r>
          </a:p>
          <a:p>
            <a:r>
              <a:rPr lang="en-US" sz="1400" dirty="0">
                <a:latin typeface="Trebuchet MS" panose="020B0603020202020204" pitchFamily="34" charset="0"/>
                <a:ea typeface="Verdana" panose="020B0604030504040204" pitchFamily="34" charset="0"/>
                <a:cs typeface="Verdana" panose="020B0604030504040204" pitchFamily="34" charset="0"/>
              </a:rPr>
              <a:t>(843) 276-1701 M</a:t>
            </a:r>
          </a:p>
          <a:p>
            <a:r>
              <a:rPr lang="en-US" sz="1400" dirty="0">
                <a:latin typeface="Trebuchet MS" panose="020B0603020202020204" pitchFamily="34" charset="0"/>
              </a:rPr>
              <a:t>cnikonchuk@gmail.com</a:t>
            </a:r>
          </a:p>
          <a:p>
            <a:r>
              <a:rPr lang="en-US" sz="1400" dirty="0">
                <a:latin typeface="Trebuchet MS" panose="020B0603020202020204" pitchFamily="34" charset="0"/>
              </a:rPr>
              <a:t>www.palmettoproperty.net</a:t>
            </a:r>
          </a:p>
        </p:txBody>
      </p:sp>
      <p:pic>
        <p:nvPicPr>
          <p:cNvPr id="32" name="Picture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46195" y="919"/>
            <a:ext cx="1325880" cy="880855"/>
          </a:xfrm>
          <a:prstGeom prst="rect">
            <a:avLst/>
          </a:prstGeom>
          <a:ln>
            <a:solidFill>
              <a:schemeClr val="bg1"/>
            </a:solidFill>
          </a:ln>
        </p:spPr>
      </p:pic>
      <p:pic>
        <p:nvPicPr>
          <p:cNvPr id="33" name="Picture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46195" y="1020442"/>
            <a:ext cx="1325880" cy="880855"/>
          </a:xfrm>
          <a:prstGeom prst="rect">
            <a:avLst/>
          </a:prstGeom>
          <a:ln>
            <a:solidFill>
              <a:schemeClr val="bg1"/>
            </a:solidFill>
          </a:ln>
        </p:spPr>
      </p:pic>
      <p:sp>
        <p:nvSpPr>
          <p:cNvPr id="14" name="32-Point Star 13"/>
          <p:cNvSpPr/>
          <p:nvPr/>
        </p:nvSpPr>
        <p:spPr>
          <a:xfrm rot="20874900">
            <a:off x="4410770" y="2852214"/>
            <a:ext cx="1921108" cy="1295400"/>
          </a:xfrm>
          <a:prstGeom prst="star3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12700" cap="sq">
            <a:solidFill>
              <a:schemeClr val="bg2">
                <a:lumMod val="50000"/>
              </a:schemeClr>
            </a:solidFill>
            <a:beve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Don’t Miss This One! It Won’t Last Long!</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195</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Trebuchet MS</vt:lpstr>
      <vt:lpstr>Verdana</vt:lpstr>
      <vt:lpstr>Office Theme</vt:lpstr>
      <vt:lpstr>5403 Greggs Landing Dr Whitehall ~ Charleston, SC 29420 MLS# 17017358 ~ $245,000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24</cp:revision>
  <dcterms:created xsi:type="dcterms:W3CDTF">2006-08-16T00:00:00Z</dcterms:created>
  <dcterms:modified xsi:type="dcterms:W3CDTF">2017-06-26T14:52:55Z</dcterms:modified>
</cp:coreProperties>
</file>