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4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noFill/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689" y="220732"/>
            <a:ext cx="5232002" cy="347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4" y="221152"/>
            <a:ext cx="1951039" cy="129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1674774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3128395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4582016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6035637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6" y="7489258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25688" y="4397905"/>
            <a:ext cx="5205412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5407 E Crosland Court</a:t>
            </a:r>
            <a:br>
              <a:rPr kumimoji="0" lang="en-US" altLang="en-US" sz="2000" b="1" i="0" u="none" strike="noStrike" cap="none" normalizeH="0" baseline="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2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Whitehall ~ </a:t>
            </a:r>
            <a:r>
              <a:rPr lang="en-US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17007591 ~ $174,900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 Bedrooms ~ 2½ Bathrooms</a:t>
            </a:r>
            <a:endParaRPr kumimoji="0" lang="en-US" altLang="en-US" sz="2000" b="1" i="0" u="none" strike="noStrike" cap="none" normalizeH="0" baseline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25688" y="5826920"/>
            <a:ext cx="5191124" cy="286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entury Gothic" panose="020B0502020202020204" pitchFamily="34" charset="0"/>
              </a:rPr>
              <a:t>Absolute Bargain! Unbelievable Price! Priced low and firm for your pre-approved buyer who wants a great deal on the nicest house in North Charleston. Hurry, it won’t last long at this low, low price.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Century Gothic" panose="020B0502020202020204" pitchFamily="34" charset="0"/>
              </a:rPr>
              <a:t>Do </a:t>
            </a:r>
            <a:r>
              <a:rPr lang="en-US" altLang="en-US" dirty="0">
                <a:latin typeface="Century Gothic" panose="020B0502020202020204" pitchFamily="34" charset="0"/>
              </a:rPr>
              <a:t>your buyer a favor and submit a squeaky-clean full-priced offer today and save yourself all the fun of a full-priced counter offer.</a:t>
            </a:r>
            <a:endParaRPr kumimoji="0" lang="en-US" altLang="en-US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14576" y="39688"/>
            <a:ext cx="5202236" cy="78327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i="1" dirty="0">
                <a:latin typeface="Century Gothic" panose="020B0502020202020204" pitchFamily="34" charset="0"/>
              </a:rPr>
              <a:t>Best Bargain In</a:t>
            </a:r>
            <a:br>
              <a:rPr lang="en-US" altLang="en-US" sz="2200" b="1" i="1" dirty="0">
                <a:latin typeface="Century Gothic" panose="020B0502020202020204" pitchFamily="34" charset="0"/>
              </a:rPr>
            </a:br>
            <a:r>
              <a:rPr lang="en-US" altLang="en-US" sz="2200" b="1" i="1" dirty="0">
                <a:latin typeface="Century Gothic" panose="020B0502020202020204" pitchFamily="34" charset="0"/>
              </a:rPr>
              <a:t>North Charleston!</a:t>
            </a:r>
            <a:endParaRPr kumimoji="0" lang="en-US" altLang="en-US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9075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80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8</cp:revision>
  <dcterms:created xsi:type="dcterms:W3CDTF">2016-09-13T00:28:37Z</dcterms:created>
  <dcterms:modified xsi:type="dcterms:W3CDTF">2017-03-18T18:20:14Z</dcterms:modified>
</cp:coreProperties>
</file>