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7/5/2016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2399" y="9266727"/>
            <a:ext cx="1084050"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0"/>
            <a:ext cx="77724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FFFF00"/>
                </a:solidFill>
              </a:rPr>
              <a:t>Great New Listing at the Refuge</a:t>
            </a:r>
          </a:p>
        </p:txBody>
      </p:sp>
      <p:sp>
        <p:nvSpPr>
          <p:cNvPr id="2" name="Title 1"/>
          <p:cNvSpPr>
            <a:spLocks noGrp="1"/>
          </p:cNvSpPr>
          <p:nvPr>
            <p:ph type="ctrTitle"/>
          </p:nvPr>
        </p:nvSpPr>
        <p:spPr>
          <a:xfrm>
            <a:off x="152400" y="536257"/>
            <a:ext cx="3649980" cy="2482283"/>
          </a:xfrm>
          <a:effectLst>
            <a:outerShdw blurRad="165100" dist="25400" dir="5400000" algn="t" rotWithShape="0">
              <a:prstClr val="black">
                <a:alpha val="25000"/>
              </a:prstClr>
            </a:outerShdw>
          </a:effectLst>
        </p:spPr>
        <p:txBody>
          <a:bodyPr>
            <a:noAutofit/>
          </a:bodyPr>
          <a:lstStyle/>
          <a:p>
            <a:r>
              <a:rPr lang="en-US" sz="2800" b="1"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5411 Nesting Place</a:t>
            </a:r>
            <a:br>
              <a:rPr lang="en-US" sz="2800" b="1"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br>
            <a:b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br>
            <a: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The Refuge at Whitehall</a:t>
            </a:r>
            <a:b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br>
            <a: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North Charleston, SC 29420</a:t>
            </a:r>
            <a:b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br>
            <a:b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br>
            <a: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MLS# 16016339 | $405,900</a:t>
            </a:r>
            <a:b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br>
            <a:b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br>
            <a:r>
              <a:rPr lang="en-US" sz="14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2,869 </a:t>
            </a:r>
            <a:r>
              <a:rPr lang="en-US" sz="1400" dirty="0" err="1">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Sq</a:t>
            </a:r>
            <a:r>
              <a:rPr lang="en-US" sz="14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 Ft - 5 Bedroom - 3 Bath</a:t>
            </a:r>
          </a:p>
        </p:txBody>
      </p:sp>
      <p:sp>
        <p:nvSpPr>
          <p:cNvPr id="3" name="Subtitle 2"/>
          <p:cNvSpPr>
            <a:spLocks noGrp="1"/>
          </p:cNvSpPr>
          <p:nvPr>
            <p:ph type="subTitle" idx="1"/>
          </p:nvPr>
        </p:nvSpPr>
        <p:spPr>
          <a:xfrm>
            <a:off x="2267052" y="4473454"/>
            <a:ext cx="5505348" cy="4499776"/>
          </a:xfrm>
        </p:spPr>
        <p:txBody>
          <a:bodyPr anchor="ctr">
            <a:noAutofit/>
          </a:bodyPr>
          <a:lstStyle/>
          <a:p>
            <a:r>
              <a:rPr lang="en-US" sz="1500" dirty="0">
                <a:solidFill>
                  <a:schemeClr val="tx1"/>
                </a:solidFill>
                <a:latin typeface="Microsoft Sans Serif" panose="020B0604020202020204" pitchFamily="34" charset="0"/>
                <a:cs typeface="Microsoft Sans Serif" panose="020B0604020202020204" pitchFamily="34" charset="0"/>
              </a:rPr>
              <a:t>Buying your stairway to heaven is easy in this traditional 2-story home located in the sought out Dorchester District Two school system. This home is nestled on a quiet cul-de-sac in the attentive Refuge subdivision, a family oriented community. The open floor plan encompasses three bathrooms and five spacious bedrooms with plenty of room for study, sleep and storage. Enjoy your sunny eat in kitchen, stainless steel appliances and brand new granite counter tops. The expansive family room bares gleaming hardwood floors with a gas fireplace and built in shelving with a view through the large windows to expose a spacious screened in porch that flows down onto the rear patio. Under the staircase you find your very own wine cooler! A well lit office and dinning room parallel the foyer. Upstairs the master bedroom, complete with walk-in closet and </a:t>
            </a:r>
            <a:r>
              <a:rPr lang="en-US" sz="1500" dirty="0" err="1">
                <a:solidFill>
                  <a:schemeClr val="tx1"/>
                </a:solidFill>
                <a:latin typeface="Microsoft Sans Serif" panose="020B0604020202020204" pitchFamily="34" charset="0"/>
                <a:cs typeface="Microsoft Sans Serif" panose="020B0604020202020204" pitchFamily="34" charset="0"/>
              </a:rPr>
              <a:t>ensuite</a:t>
            </a:r>
            <a:r>
              <a:rPr lang="en-US" sz="1500" dirty="0">
                <a:solidFill>
                  <a:schemeClr val="tx1"/>
                </a:solidFill>
                <a:latin typeface="Microsoft Sans Serif" panose="020B0604020202020204" pitchFamily="34" charset="0"/>
                <a:cs typeface="Microsoft Sans Serif" panose="020B0604020202020204" pitchFamily="34" charset="0"/>
              </a:rPr>
              <a:t>, that ensures a peaceful, private space to enjoy while over looking a scenic pond. Perfect for anyone, this home is ideally positioned to enjoy time off with amenities on the Ashley River.</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802380" y="601145"/>
            <a:ext cx="3835401" cy="2553387"/>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684461" y="3352665"/>
            <a:ext cx="1341120" cy="892839"/>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7" name="Picture 3"/>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6296660" y="3352665"/>
            <a:ext cx="1341121" cy="89284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8" name="Picture 4"/>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47060" y="3352665"/>
            <a:ext cx="1341121" cy="89098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147060" y="4441778"/>
            <a:ext cx="2119992" cy="141136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47060" y="7660780"/>
            <a:ext cx="2114655" cy="1407814"/>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2501519" y="9270520"/>
            <a:ext cx="2769362" cy="707886"/>
          </a:xfrm>
          <a:prstGeom prst="rect">
            <a:avLst/>
          </a:prstGeom>
        </p:spPr>
        <p:txBody>
          <a:bodyPr wrap="square">
            <a:spAutoFit/>
          </a:bodyPr>
          <a:lstStyle/>
          <a:p>
            <a:pPr algn="ctr"/>
            <a:r>
              <a:rPr lang="en-US" sz="1600" b="1" dirty="0">
                <a:latin typeface="Microsoft Sans Serif" panose="020B0604020202020204" pitchFamily="34" charset="0"/>
                <a:cs typeface="Microsoft Sans Serif" panose="020B0604020202020204" pitchFamily="34" charset="0"/>
              </a:rPr>
              <a:t>Barbara </a:t>
            </a:r>
            <a:r>
              <a:rPr lang="en-US" sz="1600" b="1" dirty="0" err="1">
                <a:latin typeface="Microsoft Sans Serif" panose="020B0604020202020204" pitchFamily="34" charset="0"/>
                <a:cs typeface="Microsoft Sans Serif" panose="020B0604020202020204" pitchFamily="34" charset="0"/>
              </a:rPr>
              <a:t>Limehouse</a:t>
            </a:r>
            <a:endParaRPr lang="en-US" sz="1600" b="1" dirty="0">
              <a:latin typeface="Microsoft Sans Serif" panose="020B0604020202020204" pitchFamily="34" charset="0"/>
              <a:cs typeface="Microsoft Sans Serif" panose="020B0604020202020204" pitchFamily="34" charset="0"/>
            </a:endParaRPr>
          </a:p>
          <a:p>
            <a:pPr algn="ctr"/>
            <a:r>
              <a:rPr lang="en-US" sz="1200">
                <a:latin typeface="Microsoft Sans Serif" panose="020B0604020202020204" pitchFamily="34" charset="0"/>
                <a:cs typeface="Microsoft Sans Serif" panose="020B0604020202020204" pitchFamily="34" charset="0"/>
              </a:rPr>
              <a:t>843-870-8291</a:t>
            </a:r>
          </a:p>
          <a:p>
            <a:pPr algn="ctr"/>
            <a:r>
              <a:rPr lang="en-US" sz="1200">
                <a:latin typeface="Microsoft Sans Serif" panose="020B0604020202020204" pitchFamily="34" charset="0"/>
                <a:cs typeface="Microsoft Sans Serif" panose="020B0604020202020204" pitchFamily="34" charset="0"/>
              </a:rPr>
              <a:t>bllimehouse@gmail.com</a:t>
            </a:r>
            <a:endParaRPr lang="en-US" sz="1200" dirty="0">
              <a:latin typeface="Microsoft Sans Serif" panose="020B0604020202020204" pitchFamily="34" charset="0"/>
              <a:cs typeface="Microsoft Sans Serif" panose="020B0604020202020204" pitchFamily="34" charset="0"/>
            </a:endParaRPr>
          </a:p>
        </p:txBody>
      </p:sp>
      <p:sp>
        <p:nvSpPr>
          <p:cNvPr id="9" name="Rectangle 8"/>
          <p:cNvSpPr/>
          <p:nvPr/>
        </p:nvSpPr>
        <p:spPr>
          <a:xfrm>
            <a:off x="5278628" y="9335923"/>
            <a:ext cx="2359152" cy="577081"/>
          </a:xfrm>
          <a:prstGeom prst="rect">
            <a:avLst/>
          </a:prstGeom>
        </p:spPr>
        <p:txBody>
          <a:bodyPr wrap="square">
            <a:spAutoFit/>
          </a:bodyPr>
          <a:lstStyle/>
          <a:p>
            <a:pPr algn="r"/>
            <a:r>
              <a:rPr lang="en-US" sz="1050" dirty="0" err="1">
                <a:latin typeface="Microsoft Sans Serif" panose="020B0604020202020204" pitchFamily="34" charset="0"/>
                <a:cs typeface="Microsoft Sans Serif" panose="020B0604020202020204" pitchFamily="34" charset="0"/>
              </a:rPr>
              <a:t>Weichert</a:t>
            </a:r>
            <a:r>
              <a:rPr lang="en-US" sz="1050" dirty="0">
                <a:latin typeface="Microsoft Sans Serif" panose="020B0604020202020204" pitchFamily="34" charset="0"/>
                <a:cs typeface="Microsoft Sans Serif" panose="020B0604020202020204" pitchFamily="34" charset="0"/>
              </a:rPr>
              <a:t> Palmetto Coast</a:t>
            </a:r>
          </a:p>
          <a:p>
            <a:pPr algn="r"/>
            <a:r>
              <a:rPr lang="en-US" sz="1050" dirty="0">
                <a:latin typeface="Microsoft Sans Serif" panose="020B0604020202020204" pitchFamily="34" charset="0"/>
                <a:cs typeface="Microsoft Sans Serif" panose="020B0604020202020204" pitchFamily="34" charset="0"/>
              </a:rPr>
              <a:t>1035 Johnnie </a:t>
            </a:r>
            <a:r>
              <a:rPr lang="en-US" sz="1050" dirty="0" err="1">
                <a:latin typeface="Microsoft Sans Serif" panose="020B0604020202020204" pitchFamily="34" charset="0"/>
                <a:cs typeface="Microsoft Sans Serif" panose="020B0604020202020204" pitchFamily="34" charset="0"/>
              </a:rPr>
              <a:t>Dodds</a:t>
            </a:r>
            <a:r>
              <a:rPr lang="en-US" sz="1050" dirty="0">
                <a:latin typeface="Microsoft Sans Serif" panose="020B0604020202020204" pitchFamily="34" charset="0"/>
                <a:cs typeface="Microsoft Sans Serif" panose="020B0604020202020204" pitchFamily="34" charset="0"/>
              </a:rPr>
              <a:t>, </a:t>
            </a:r>
            <a:r>
              <a:rPr lang="en-US" sz="1050" dirty="0" err="1">
                <a:latin typeface="Microsoft Sans Serif" panose="020B0604020202020204" pitchFamily="34" charset="0"/>
                <a:cs typeface="Microsoft Sans Serif" panose="020B0604020202020204" pitchFamily="34" charset="0"/>
              </a:rPr>
              <a:t>Ste</a:t>
            </a:r>
            <a:r>
              <a:rPr lang="en-US" sz="1050" dirty="0">
                <a:latin typeface="Microsoft Sans Serif" panose="020B0604020202020204" pitchFamily="34" charset="0"/>
                <a:cs typeface="Microsoft Sans Serif" panose="020B0604020202020204" pitchFamily="34" charset="0"/>
              </a:rPr>
              <a:t> B2</a:t>
            </a:r>
          </a:p>
          <a:p>
            <a:pPr algn="r"/>
            <a:r>
              <a:rPr lang="en-US" sz="1050" dirty="0">
                <a:latin typeface="Microsoft Sans Serif" panose="020B0604020202020204" pitchFamily="34" charset="0"/>
                <a:cs typeface="Microsoft Sans Serif" panose="020B0604020202020204" pitchFamily="34" charset="0"/>
              </a:rPr>
              <a:t>Mt. Pleasant, SC 29464</a:t>
            </a:r>
          </a:p>
        </p:txBody>
      </p:sp>
      <p:pic>
        <p:nvPicPr>
          <p:cNvPr id="17" name="Picture 3"/>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3221861" y="3352665"/>
            <a:ext cx="1341120" cy="892839"/>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3"/>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759261" y="3352665"/>
            <a:ext cx="1341120" cy="890979"/>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6"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47060" y="6051279"/>
            <a:ext cx="2119992" cy="141136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139</TotalTime>
  <Words>217</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Microsoft Sans Serif</vt:lpstr>
      <vt:lpstr>Office Theme</vt:lpstr>
      <vt:lpstr>5411 Nesting Place  The Refuge at Whitehall North Charleston, SC 29420  MLS# 16016339 | $405,900  2,869 Sq Ft - 5 Bedroom - 3 Bath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27</cp:revision>
  <dcterms:created xsi:type="dcterms:W3CDTF">2006-08-16T00:00:00Z</dcterms:created>
  <dcterms:modified xsi:type="dcterms:W3CDTF">2016-07-05T19:12:05Z</dcterms:modified>
</cp:coreProperties>
</file>