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85A"/>
    <a:srgbClr val="EA2D00"/>
    <a:srgbClr val="D9531E"/>
    <a:srgbClr val="DE6B3E"/>
    <a:srgbClr val="424042"/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50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63000" y="5288439"/>
            <a:ext cx="5174876" cy="2560161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AMAZING OPPORTUNITY TO STEAL THIS Beautiful home located in the sought after Taylor Plantation neighborhood! BEST PRICE IN THE NEIGHBORHOOD! This well loved home has 5 bedrooms and 3 full bathrooms, approximately 2779 square feet w/ a new ROOF (2024), with a convenient first floor bedroom next to a full bathroom. The first floor open floor plan features a nice kitchen, large family room, separate dining room, bedroom and a full bathroom. Upstairs there is a huge master suite completed with a custom tiled shower and a CUSTOM walk-in closet; 3 additional bedrooms, laundry room and a LARGE loft area perfect for family time. Additional highlights include a 2 car garage and a manicured fenced backyard that backs up to a serene POND. Conveniently located just minutes to shopping, dining, schools and the Charleston Air Force Base, this home is a must see!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897956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entury Gothic" panose="020B0502020202020204" pitchFamily="34" charset="0"/>
              </a:rPr>
              <a:t>Daniel </a:t>
            </a:r>
            <a:r>
              <a:rPr lang="en-US" sz="1600" b="1" dirty="0" err="1">
                <a:solidFill>
                  <a:srgbClr val="231F20"/>
                </a:solidFill>
                <a:latin typeface="Century Gothic" panose="020B0502020202020204" pitchFamily="34" charset="0"/>
              </a:rPr>
              <a:t>Carabus</a:t>
            </a:r>
            <a:endParaRPr lang="en-US" sz="1600" b="1" dirty="0">
              <a:solidFill>
                <a:srgbClr val="231F2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843-793-9265 | daniel@carabushomes.com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www.theblvdcompany.com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9736284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entury Gothic" panose="020B0502020202020204" pitchFamily="34" charset="0"/>
              </a:rPr>
              <a:t>The Boulevard Company, LLC | 806 Johnnie Dodds Blvd Ste 100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6725" y="1676400"/>
            <a:ext cx="82228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rgbClr val="58585A"/>
                </a:solidFill>
                <a:latin typeface="Century Gothic" panose="020B0502020202020204" pitchFamily="34" charset="0"/>
              </a:rPr>
              <a:t>5411 Overland Trail</a:t>
            </a:r>
          </a:p>
          <a:p>
            <a:pPr algn="ctr"/>
            <a:r>
              <a:rPr lang="en-US" sz="1600" b="1" dirty="0">
                <a:ln w="3175">
                  <a:noFill/>
                </a:ln>
                <a:solidFill>
                  <a:srgbClr val="58585A"/>
                </a:solidFill>
                <a:latin typeface="Century Gothic" panose="020B0502020202020204" pitchFamily="34" charset="0"/>
              </a:rPr>
              <a:t>Taylor Plantation</a:t>
            </a:r>
          </a:p>
          <a:p>
            <a:pPr algn="ctr"/>
            <a:r>
              <a:rPr lang="en-US" sz="1600" b="1" dirty="0">
                <a:ln w="3175">
                  <a:noFill/>
                </a:ln>
                <a:solidFill>
                  <a:srgbClr val="58585A"/>
                </a:solidFill>
                <a:latin typeface="Century Gothic" panose="020B0502020202020204" pitchFamily="34" charset="0"/>
              </a:rPr>
              <a:t>North Charleston, SC 29420 | MLS# 25022701 | $435,000</a:t>
            </a:r>
          </a:p>
          <a:p>
            <a:pPr algn="ctr"/>
            <a:r>
              <a:rPr lang="en-US" sz="1600" b="1" i="1" dirty="0">
                <a:ln w="3175">
                  <a:noFill/>
                </a:ln>
                <a:solidFill>
                  <a:srgbClr val="58585A"/>
                </a:solidFill>
                <a:latin typeface="Century Gothic" panose="020B0502020202020204" pitchFamily="34" charset="0"/>
              </a:rPr>
              <a:t>POND VIEWS!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9044" y="103294"/>
            <a:ext cx="851512" cy="782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FC43AF06-AFBF-1536-EEBC-C574A7001206}"/>
              </a:ext>
            </a:extLst>
          </p:cNvPr>
          <p:cNvGrpSpPr/>
          <p:nvPr/>
        </p:nvGrpSpPr>
        <p:grpSpPr>
          <a:xfrm>
            <a:off x="286501" y="2971800"/>
            <a:ext cx="7656598" cy="5757776"/>
            <a:chOff x="152400" y="2971800"/>
            <a:chExt cx="7656598" cy="5757776"/>
          </a:xfrm>
        </p:grpSpPr>
        <p:pic>
          <p:nvPicPr>
            <p:cNvPr id="32" name="Picture 31"/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151398" y="2971800"/>
              <a:ext cx="3657600" cy="2743200"/>
            </a:xfrm>
            <a:prstGeom prst="rect">
              <a:avLst/>
            </a:prstGeom>
            <a:ln w="3175" cap="sq">
              <a:solidFill>
                <a:schemeClr val="bg1"/>
              </a:solidFill>
              <a:miter lim="800000"/>
            </a:ln>
            <a:effectLst/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ECB314F2-AAC6-CD3E-DC38-9E28BA743105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151398" y="5986376"/>
              <a:ext cx="3657600" cy="2743200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478FB56-F04D-E6A4-DB25-185B7FEF4932}"/>
                </a:ext>
              </a:extLst>
            </p:cNvPr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52400" y="5986376"/>
              <a:ext cx="3657600" cy="2743200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5FBC53C-08E3-B48B-7879-B179A972EDB2}"/>
                </a:ext>
              </a:extLst>
            </p:cNvPr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16"/>
            <a:stretch>
              <a:fillRect/>
            </a:stretch>
          </p:blipFill>
          <p:spPr>
            <a:xfrm>
              <a:off x="152400" y="2971800"/>
              <a:ext cx="3657600" cy="2743200"/>
            </a:xfrm>
            <a:prstGeom prst="rect">
              <a:avLst/>
            </a:prstGeom>
            <a:ln w="28575">
              <a:noFill/>
            </a:ln>
            <a:effectLst/>
          </p:spPr>
        </p:pic>
      </p:grpSp>
      <p:sp>
        <p:nvSpPr>
          <p:cNvPr id="12" name="Explosion: 14 Points 11">
            <a:extLst>
              <a:ext uri="{FF2B5EF4-FFF2-40B4-BE49-F238E27FC236}">
                <a16:creationId xmlns:a16="http://schemas.microsoft.com/office/drawing/2014/main" id="{5D19BC7A-45C0-84C2-EA9B-426F2196A200}"/>
              </a:ext>
            </a:extLst>
          </p:cNvPr>
          <p:cNvSpPr/>
          <p:nvPr/>
        </p:nvSpPr>
        <p:spPr>
          <a:xfrm>
            <a:off x="-212450" y="-318230"/>
            <a:ext cx="3352800" cy="2964277"/>
          </a:xfrm>
          <a:prstGeom prst="irregularSeal2">
            <a:avLst/>
          </a:prstGeom>
          <a:solidFill>
            <a:srgbClr val="EA2D00"/>
          </a:solidFill>
          <a:ln>
            <a:solidFill>
              <a:srgbClr val="5858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0203443">
            <a:off x="-193538" y="514022"/>
            <a:ext cx="2971800" cy="1350571"/>
          </a:xfrm>
          <a:noFill/>
        </p:spPr>
        <p:txBody>
          <a:bodyPr anchor="ctr">
            <a:noAutofit/>
          </a:bodyPr>
          <a:lstStyle/>
          <a:p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2.625% VA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ASSUMABLE RATE POTENTIAL FOR QUALIFIED BUYERS!!!</a:t>
            </a:r>
          </a:p>
        </p:txBody>
      </p:sp>
      <p:sp>
        <p:nvSpPr>
          <p:cNvPr id="13" name="Explosion: 14 Points 12">
            <a:extLst>
              <a:ext uri="{FF2B5EF4-FFF2-40B4-BE49-F238E27FC236}">
                <a16:creationId xmlns:a16="http://schemas.microsoft.com/office/drawing/2014/main" id="{6E8ED675-0868-C2C7-9E79-22E5C61F2B87}"/>
              </a:ext>
            </a:extLst>
          </p:cNvPr>
          <p:cNvSpPr/>
          <p:nvPr/>
        </p:nvSpPr>
        <p:spPr>
          <a:xfrm rot="3315749">
            <a:off x="5184541" y="-237539"/>
            <a:ext cx="3352800" cy="2964277"/>
          </a:xfrm>
          <a:prstGeom prst="irregularSeal2">
            <a:avLst/>
          </a:prstGeom>
          <a:solidFill>
            <a:srgbClr val="EA2D00"/>
          </a:solidFill>
          <a:ln>
            <a:solidFill>
              <a:srgbClr val="5858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92F3CDD-2DE1-5FE0-7735-6E7037BD6093}"/>
              </a:ext>
            </a:extLst>
          </p:cNvPr>
          <p:cNvSpPr txBox="1">
            <a:spLocks/>
          </p:cNvSpPr>
          <p:nvPr/>
        </p:nvSpPr>
        <p:spPr>
          <a:xfrm rot="1919192">
            <a:off x="5204892" y="447045"/>
            <a:ext cx="2971800" cy="1350571"/>
          </a:xfrm>
          <a:prstGeom prst="rect">
            <a:avLst/>
          </a:prstGeom>
          <a:noFill/>
          <a:ln>
            <a:noFill/>
          </a:ln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$15,000</a:t>
            </a:r>
          </a:p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PRICE</a:t>
            </a:r>
          </a:p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IMPROVEMENT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229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2.625% VA ASSUMABLE RATE POTENTIAL FOR QUALIFIED BUYERS!!!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CVH360</dc:creator>
  <cp:lastModifiedBy>A. Thomas Price</cp:lastModifiedBy>
  <cp:revision>132</cp:revision>
  <dcterms:created xsi:type="dcterms:W3CDTF">2006-08-16T00:00:00Z</dcterms:created>
  <dcterms:modified xsi:type="dcterms:W3CDTF">2025-10-09T17:18:04Z</dcterms:modified>
</cp:coreProperties>
</file>