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560" y="-166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7772400" cy="430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4290420"/>
            <a:ext cx="7772400" cy="23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37410" y="3464560"/>
            <a:ext cx="3497580" cy="1654048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0590" y="4466675"/>
            <a:ext cx="3411220" cy="628650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80590" y="3516715"/>
            <a:ext cx="3411220" cy="879179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1512570" y="5029690"/>
            <a:ext cx="10058400" cy="135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654177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1341121"/>
            <a:ext cx="5634990" cy="7376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1341121"/>
            <a:ext cx="787933" cy="7376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88620" y="2963875"/>
            <a:ext cx="6995160" cy="597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53405"/>
            <a:ext cx="7772400" cy="430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751915"/>
            <a:ext cx="7772400" cy="2329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7410" y="4939792"/>
            <a:ext cx="3497580" cy="1654048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149695" y="4938628"/>
            <a:ext cx="3473012" cy="103667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140761" y="5990713"/>
            <a:ext cx="3490879" cy="582405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388621" y="2963875"/>
            <a:ext cx="3419856" cy="5874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3963924" y="2963875"/>
            <a:ext cx="3419856" cy="5874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388621" y="4135120"/>
            <a:ext cx="3419856" cy="47073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3963924" y="4130650"/>
            <a:ext cx="3419856" cy="47073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963875"/>
            <a:ext cx="3419856" cy="1032662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3963924" y="2963875"/>
            <a:ext cx="3419856" cy="1032662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263015" y="2807971"/>
            <a:ext cx="5246370" cy="51493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756" y="8086954"/>
            <a:ext cx="4818888" cy="804672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74378" y="2972813"/>
            <a:ext cx="4623645" cy="4786833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476756" y="8091424"/>
            <a:ext cx="4818888" cy="804672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137410" y="1430528"/>
            <a:ext cx="3497580" cy="1028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534126" y="400664"/>
            <a:ext cx="2704148" cy="428413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3432810" y="9052560"/>
            <a:ext cx="906780" cy="4470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230630" y="9513570"/>
            <a:ext cx="5311140" cy="4284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959428"/>
            <a:ext cx="7772400" cy="809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961642"/>
            <a:ext cx="6995160" cy="603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4126" y="400664"/>
            <a:ext cx="2704148" cy="428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630" y="9513570"/>
            <a:ext cx="5311140" cy="42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32810" y="9052560"/>
            <a:ext cx="906780" cy="44704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952773"/>
            <a:ext cx="7772400" cy="2329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7410" y="1430528"/>
            <a:ext cx="3497580" cy="1028192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148763"/>
            <a:ext cx="7620001" cy="2664050"/>
          </a:xfrm>
        </p:spPr>
        <p:txBody>
          <a:bodyPr anchor="ctr">
            <a:noAutofit/>
          </a:bodyPr>
          <a:lstStyle/>
          <a:p>
            <a:r>
              <a:rPr lang="en-US" sz="1700" dirty="0" smtClean="0">
                <a:solidFill>
                  <a:srgbClr val="66FF33"/>
                </a:solidFill>
              </a:rPr>
              <a:t>Beautiful brick front, freshly painted, new roof, updated kitchen with granite counter top, new stainless appliances, new carpet upstairs, new hardwood foyer, tile floor, professional landscape, 4 bedrooms, 2.5 baths, family room with fireplace, formal dining, formal living or den, breakfast area, master bedroom down with trey ceilings, master bath has garden tub, separate shower, walk-in closet, 3 bedroom upstairs with loft large enough for a work desk. Large fenced in backyard and patio. Driveway extra long, 2 car garage deep enough for storing a boat. Community amenities: pool, tennis court and kids play area. Close to Charleston Airport, Boeing, down town, shopping, medical offices, and hospital. Agent does not warrant schools, </a:t>
            </a:r>
            <a:r>
              <a:rPr lang="en-US" sz="1700" dirty="0" err="1" smtClean="0">
                <a:solidFill>
                  <a:srgbClr val="66FF33"/>
                </a:solidFill>
              </a:rPr>
              <a:t>sq</a:t>
            </a:r>
            <a:r>
              <a:rPr lang="en-US" sz="1700" dirty="0" smtClean="0">
                <a:solidFill>
                  <a:srgbClr val="66FF33"/>
                </a:solidFill>
              </a:rPr>
              <a:t> </a:t>
            </a:r>
            <a:r>
              <a:rPr lang="en-US" sz="1700" dirty="0" err="1" smtClean="0">
                <a:solidFill>
                  <a:srgbClr val="66FF33"/>
                </a:solidFill>
              </a:rPr>
              <a:t>ft</a:t>
            </a:r>
            <a:r>
              <a:rPr lang="en-US" sz="1700" dirty="0" smtClean="0">
                <a:solidFill>
                  <a:srgbClr val="66FF33"/>
                </a:solidFill>
              </a:rPr>
              <a:t>, acreage. Buyer to verify. Listing agent is the owner.</a:t>
            </a:r>
            <a:endParaRPr lang="en-US" sz="1700" dirty="0">
              <a:solidFill>
                <a:srgbClr val="66FF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589" y="3505200"/>
            <a:ext cx="3411220" cy="1512485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66FF33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5412 Crosland Ct. West</a:t>
            </a:r>
            <a:r>
              <a:rPr lang="en-US" sz="1400" dirty="0" smtClean="0">
                <a:solidFill>
                  <a:srgbClr val="66FF33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 smtClean="0">
                <a:solidFill>
                  <a:srgbClr val="66FF33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solidFill>
                  <a:srgbClr val="66FF33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 smtClean="0">
                <a:solidFill>
                  <a:srgbClr val="66FF33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>
                <a:solidFill>
                  <a:srgbClr val="66FF33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Whitehall</a:t>
            </a:r>
            <a:br>
              <a:rPr lang="en-US" sz="1400" dirty="0">
                <a:solidFill>
                  <a:srgbClr val="66FF33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>
                <a:solidFill>
                  <a:srgbClr val="66FF33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Charleston, SC 29420</a:t>
            </a:r>
            <a:r>
              <a:rPr lang="en-US" sz="1400" dirty="0" smtClean="0">
                <a:solidFill>
                  <a:srgbClr val="66FF33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 smtClean="0">
                <a:solidFill>
                  <a:srgbClr val="66FF33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solidFill>
                  <a:srgbClr val="66FF33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400" dirty="0" smtClean="0">
                <a:solidFill>
                  <a:srgbClr val="66FF33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>
                <a:solidFill>
                  <a:srgbClr val="66FF33"/>
                </a:solidFill>
                <a:effectLst>
                  <a:glow rad="889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MLS# 16006798 ~ $267,000</a:t>
            </a:r>
            <a:endParaRPr lang="en-US" sz="1400" dirty="0">
              <a:solidFill>
                <a:srgbClr val="66FF33"/>
              </a:solidFill>
              <a:effectLst>
                <a:glow rad="889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6319" y="9154933"/>
            <a:ext cx="12098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8877934"/>
            <a:ext cx="91805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877934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Cheri </a:t>
            </a:r>
            <a:r>
              <a:rPr lang="en-US" sz="18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Hamner</a:t>
            </a:r>
            <a:r>
              <a:rPr lang="en-US" sz="1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- 843-364-4325</a:t>
            </a:r>
            <a:endParaRPr lang="en-US" sz="16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- 843-261-7115</a:t>
            </a:r>
          </a:p>
          <a:p>
            <a:pPr algn="ctr"/>
            <a:r>
              <a:rPr lang="en-US" sz="160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cheri.hamner@agentownedrealty.com</a:t>
            </a: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5790" y="3611316"/>
            <a:ext cx="1969935" cy="130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3611316"/>
            <a:ext cx="1947672" cy="130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5"/>
          <a:stretch/>
        </p:blipFill>
        <p:spPr bwMode="auto">
          <a:xfrm>
            <a:off x="2362200" y="76200"/>
            <a:ext cx="5330608" cy="322802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271" y="68759"/>
            <a:ext cx="234592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 smtClean="0">
                <a:ln w="3175" cmpd="sng">
                  <a:solidFill>
                    <a:srgbClr val="92D05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Open House</a:t>
            </a:r>
          </a:p>
          <a:p>
            <a:pPr algn="ctr"/>
            <a:r>
              <a:rPr lang="en-US" sz="2800" b="1" i="1" dirty="0" smtClean="0">
                <a:ln w="3175" cmpd="sng">
                  <a:solidFill>
                    <a:srgbClr val="92D05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Sun. June 12</a:t>
            </a:r>
            <a:r>
              <a:rPr lang="en-US" sz="2800" b="1" i="1" baseline="30000" dirty="0" smtClean="0">
                <a:ln w="3175" cmpd="sng">
                  <a:solidFill>
                    <a:srgbClr val="92D05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</a:t>
            </a:r>
            <a:endParaRPr lang="en-US" sz="2800" b="1" i="1" dirty="0" smtClean="0">
              <a:ln w="3175" cmpd="sng">
                <a:solidFill>
                  <a:srgbClr val="92D050"/>
                </a:solidFill>
                <a:prstDash val="solid"/>
              </a:ln>
              <a:solidFill>
                <a:srgbClr val="66FF33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en-US" sz="2800" b="1" i="1" dirty="0" smtClean="0">
                <a:ln w="3175" cmpd="sng">
                  <a:solidFill>
                    <a:srgbClr val="92D05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1pm-4pm</a:t>
            </a:r>
            <a:endParaRPr lang="en-US" sz="2800" b="1" i="1" dirty="0">
              <a:ln w="3175" cmpd="sng">
                <a:solidFill>
                  <a:srgbClr val="92D050"/>
                </a:solidFill>
                <a:prstDash val="solid"/>
              </a:ln>
              <a:solidFill>
                <a:srgbClr val="66FF33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4804" y="7863048"/>
            <a:ext cx="1219200" cy="8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7198" y="7863048"/>
            <a:ext cx="1219200" cy="8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608" y="7863048"/>
            <a:ext cx="1219200" cy="8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6001" y="7863048"/>
            <a:ext cx="1219200" cy="8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" y="7863048"/>
            <a:ext cx="1219200" cy="8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8395" y="7863048"/>
            <a:ext cx="1219200" cy="8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1818488"/>
            <a:ext cx="2225503" cy="148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Custom 1">
      <a:dk1>
        <a:srgbClr val="172B4B"/>
      </a:dk1>
      <a:lt1>
        <a:srgbClr val="567292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36</TotalTime>
  <Words>181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Garamond</vt:lpstr>
      <vt:lpstr>Tahoma</vt:lpstr>
      <vt:lpstr>Tunga</vt:lpstr>
      <vt:lpstr>BlackTie</vt:lpstr>
      <vt:lpstr>5412 Crosland Ct. West  Whitehall North Charleston, SC 29420  MLS# 16006798 ~ $267,000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1051 Sandy Run Cir</dc:title>
  <dc:creator>CVH360</dc:creator>
  <cp:lastModifiedBy>A. Thomas Price</cp:lastModifiedBy>
  <cp:revision>8</cp:revision>
  <dcterms:created xsi:type="dcterms:W3CDTF">2006-08-16T00:00:00Z</dcterms:created>
  <dcterms:modified xsi:type="dcterms:W3CDTF">2016-06-08T18:56:35Z</dcterms:modified>
</cp:coreProperties>
</file>