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6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512" y="-1"/>
            <a:ext cx="6082710" cy="1080091"/>
          </a:xfrm>
        </p:spPr>
        <p:txBody>
          <a:bodyPr>
            <a:normAutofit/>
          </a:bodyPr>
          <a:lstStyle/>
          <a:p>
            <a:r>
              <a:rPr lang="en-US" sz="2400" b="1" dirty="0">
                <a:solidFill>
                  <a:schemeClr val="tx2"/>
                </a:solidFill>
                <a:latin typeface="Century Gothic" panose="020B0502020202020204" pitchFamily="34" charset="0"/>
              </a:rPr>
              <a:t>5413 Greggs Landing Drive</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Whitehall ~ North Charleston</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16004717 ~ $249,900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74671" y="5109814"/>
            <a:ext cx="6072551" cy="3698767"/>
          </a:xfrm>
        </p:spPr>
        <p:txBody>
          <a:bodyPr anchor="ctr">
            <a:noAutofit/>
          </a:bodyPr>
          <a:lstStyle/>
          <a:p>
            <a:r>
              <a:rPr lang="en-US" sz="1600" b="1" i="1" dirty="0" smtClean="0">
                <a:solidFill>
                  <a:schemeClr val="tx1"/>
                </a:solidFill>
                <a:latin typeface="Century Gothic" panose="020B0502020202020204" pitchFamily="34" charset="0"/>
              </a:rPr>
              <a:t>Beautifully maintained home in </a:t>
            </a:r>
            <a:r>
              <a:rPr lang="en-US" sz="1600" b="1" i="1" dirty="0">
                <a:solidFill>
                  <a:schemeClr val="tx1"/>
                </a:solidFill>
                <a:latin typeface="Century Gothic" panose="020B0502020202020204" pitchFamily="34" charset="0"/>
              </a:rPr>
              <a:t>W</a:t>
            </a:r>
            <a:r>
              <a:rPr lang="en-US" sz="1600" b="1" i="1" dirty="0" smtClean="0">
                <a:solidFill>
                  <a:schemeClr val="tx1"/>
                </a:solidFill>
                <a:latin typeface="Century Gothic" panose="020B0502020202020204" pitchFamily="34" charset="0"/>
              </a:rPr>
              <a:t>hitehall South!</a:t>
            </a:r>
          </a:p>
          <a:p>
            <a:endParaRPr lang="en-US" sz="1600" dirty="0">
              <a:solidFill>
                <a:schemeClr val="tx1"/>
              </a:solidFill>
              <a:latin typeface="Century Gothic" panose="020B0502020202020204" pitchFamily="34" charset="0"/>
            </a:endParaRPr>
          </a:p>
          <a:p>
            <a:r>
              <a:rPr lang="en-US" sz="1500" dirty="0" smtClean="0">
                <a:solidFill>
                  <a:schemeClr val="tx1"/>
                </a:solidFill>
                <a:latin typeface="Century Gothic" panose="020B0502020202020204" pitchFamily="34" charset="0"/>
              </a:rPr>
              <a:t>This immaculate/updated three bedroom, two and a half bath brick veneer home features a large frog that could be used as a fourth bedroom. Home has 9' ceilings, master suite with vaulted ceiling, garden tub/separate shower. Formal dining room, eat-in kitchen and a family room with fireplace that opens out to a large screened porch, oversized patio and a nicely landscaped fenced yard. Recent updates include: new roof in 2014, granite countertops in the kitchen, updated appliance, newer wood floors in the family room, dining room and foyer. Other updates include tile floors in the kitchen, utility room and master bathroom. The upstairs carpet has been recently replaced.</a:t>
            </a:r>
            <a:endParaRPr lang="en-US" sz="1500" dirty="0">
              <a:solidFill>
                <a:schemeClr val="tx1"/>
              </a:solidFill>
              <a:latin typeface="Century Gothic" panose="020B0502020202020204" pitchFamily="34" charset="0"/>
            </a:endParaRPr>
          </a:p>
        </p:txBody>
      </p:sp>
      <p:sp>
        <p:nvSpPr>
          <p:cNvPr id="4" name="Rectangle 3"/>
          <p:cNvSpPr/>
          <p:nvPr/>
        </p:nvSpPr>
        <p:spPr>
          <a:xfrm>
            <a:off x="1029712" y="8817937"/>
            <a:ext cx="4759960" cy="1015663"/>
          </a:xfrm>
          <a:prstGeom prst="rect">
            <a:avLst/>
          </a:prstGeom>
        </p:spPr>
        <p:txBody>
          <a:bodyPr wrap="square">
            <a:spAutoFit/>
          </a:bodyPr>
          <a:lstStyle/>
          <a:p>
            <a:pPr algn="ctr"/>
            <a:r>
              <a:rPr lang="en-US" sz="1800" b="1" dirty="0" smtClean="0">
                <a:solidFill>
                  <a:schemeClr val="tx2"/>
                </a:solidFill>
                <a:latin typeface="Century Gothic" panose="020B0502020202020204" pitchFamily="34" charset="0"/>
              </a:rPr>
              <a:t>Steve DeMarco</a:t>
            </a:r>
            <a:endParaRPr lang="en-US" sz="1800" b="1" dirty="0">
              <a:solidFill>
                <a:schemeClr val="tx2"/>
              </a:solidFill>
              <a:latin typeface="Century Gothic" panose="020B0502020202020204" pitchFamily="34" charset="0"/>
            </a:endParaRPr>
          </a:p>
          <a:p>
            <a:pPr algn="ctr"/>
            <a:r>
              <a:rPr lang="en-US" sz="1400" dirty="0" smtClean="0">
                <a:solidFill>
                  <a:schemeClr val="tx2"/>
                </a:solidFill>
                <a:latin typeface="Century Gothic" panose="020B0502020202020204" pitchFamily="34" charset="0"/>
              </a:rPr>
              <a:t>Cell - 843-442-1520</a:t>
            </a:r>
            <a:br>
              <a:rPr lang="en-US" sz="1400" dirty="0" smtClean="0">
                <a:solidFill>
                  <a:schemeClr val="tx2"/>
                </a:solidFill>
                <a:latin typeface="Century Gothic" panose="020B0502020202020204" pitchFamily="34" charset="0"/>
              </a:rPr>
            </a:br>
            <a:r>
              <a:rPr lang="en-US" sz="1400" dirty="0" smtClean="0">
                <a:solidFill>
                  <a:schemeClr val="tx2"/>
                </a:solidFill>
                <a:latin typeface="Century Gothic" panose="020B0502020202020204" pitchFamily="34" charset="0"/>
              </a:rPr>
              <a:t>steve@beresfordappraisals.com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854" y="1080092"/>
            <a:ext cx="6036187" cy="4029722"/>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1284" y="1083786"/>
            <a:ext cx="1400824"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398" y="57661"/>
            <a:ext cx="1394597"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1284" y="3144350"/>
            <a:ext cx="1400824"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1284" y="5204914"/>
            <a:ext cx="1400824"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1284" y="7265478"/>
            <a:ext cx="1400824"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28345" y="9326043"/>
            <a:ext cx="1126703" cy="732357"/>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4672" y="8817937"/>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1284" y="2114068"/>
            <a:ext cx="1400824" cy="935182"/>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1284" y="4174632"/>
            <a:ext cx="1400824" cy="935182"/>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91284" y="6235196"/>
            <a:ext cx="1400824" cy="935182"/>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1284" y="8295760"/>
            <a:ext cx="1400824" cy="93518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5413 Greggs Landing Drive Whitehall ~ North Charleston MLS# 16004717 ~ $249,900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14</cp:revision>
  <dcterms:created xsi:type="dcterms:W3CDTF">2006-08-16T00:00:00Z</dcterms:created>
  <dcterms:modified xsi:type="dcterms:W3CDTF">2016-02-29T15:51:43Z</dcterms:modified>
</cp:coreProperties>
</file>