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4/18/2016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4/18/2016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4/18/2016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8.pn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4512" y="-1"/>
            <a:ext cx="6082710" cy="1080091"/>
          </a:xfrm>
        </p:spPr>
        <p:txBody>
          <a:bodyPr>
            <a:normAutofit/>
          </a:bodyPr>
          <a:lstStyle/>
          <a:p>
            <a:r>
              <a:rPr lang="en-US" sz="2400" b="1" dirty="0">
                <a:solidFill>
                  <a:schemeClr val="tx2"/>
                </a:solidFill>
                <a:latin typeface="Century Gothic" panose="020B0502020202020204" pitchFamily="34" charset="0"/>
              </a:rPr>
              <a:t>5413 Greggs Landing Drive</a:t>
            </a:r>
            <a:r>
              <a:rPr lang="en-US" sz="2400" b="1" dirty="0" smtClean="0">
                <a:solidFill>
                  <a:schemeClr val="tx2"/>
                </a:solidFill>
                <a:latin typeface="Century Gothic" panose="020B0502020202020204" pitchFamily="34" charset="0"/>
              </a:rPr>
              <a:t/>
            </a:r>
            <a:br>
              <a:rPr lang="en-US" sz="2400" b="1" dirty="0" smtClean="0">
                <a:solidFill>
                  <a:schemeClr val="tx2"/>
                </a:solidFill>
                <a:latin typeface="Century Gothic" panose="020B0502020202020204" pitchFamily="34" charset="0"/>
              </a:rPr>
            </a:br>
            <a:r>
              <a:rPr lang="en-US" sz="1800" dirty="0">
                <a:solidFill>
                  <a:schemeClr val="tx2"/>
                </a:solidFill>
                <a:latin typeface="Century Gothic" panose="020B0502020202020204" pitchFamily="34" charset="0"/>
              </a:rPr>
              <a:t>Whitehall ~ North Charleston</a:t>
            </a:r>
            <a:br>
              <a:rPr lang="en-US" sz="1800" dirty="0">
                <a:solidFill>
                  <a:schemeClr val="tx2"/>
                </a:solidFill>
                <a:latin typeface="Century Gothic" panose="020B0502020202020204" pitchFamily="34" charset="0"/>
              </a:rPr>
            </a:br>
            <a:r>
              <a:rPr lang="en-US" sz="1800" dirty="0">
                <a:solidFill>
                  <a:schemeClr val="tx2"/>
                </a:solidFill>
                <a:latin typeface="Century Gothic" panose="020B0502020202020204" pitchFamily="34" charset="0"/>
              </a:rPr>
              <a:t>MLS# 16004717 ~ $</a:t>
            </a:r>
            <a:r>
              <a:rPr lang="en-US" sz="1800" dirty="0" smtClean="0">
                <a:solidFill>
                  <a:schemeClr val="tx2"/>
                </a:solidFill>
                <a:latin typeface="Century Gothic" panose="020B0502020202020204" pitchFamily="34" charset="0"/>
              </a:rPr>
              <a:t>245,900</a:t>
            </a:r>
            <a:endParaRPr lang="en-US" sz="1800" dirty="0">
              <a:solidFill>
                <a:schemeClr val="tx2"/>
              </a:solidFill>
              <a:latin typeface="Century Gothic" panose="020B0502020202020204" pitchFamily="34" charset="0"/>
            </a:endParaRPr>
          </a:p>
        </p:txBody>
      </p:sp>
      <p:sp>
        <p:nvSpPr>
          <p:cNvPr id="3" name="Subtitle 2"/>
          <p:cNvSpPr>
            <a:spLocks noGrp="1"/>
          </p:cNvSpPr>
          <p:nvPr>
            <p:ph type="subTitle" idx="1"/>
          </p:nvPr>
        </p:nvSpPr>
        <p:spPr>
          <a:xfrm>
            <a:off x="74671" y="5109814"/>
            <a:ext cx="6072551" cy="3698767"/>
          </a:xfrm>
        </p:spPr>
        <p:txBody>
          <a:bodyPr anchor="ctr">
            <a:noAutofit/>
          </a:bodyPr>
          <a:lstStyle/>
          <a:p>
            <a:r>
              <a:rPr lang="en-US" sz="1600" b="1" i="1" dirty="0">
                <a:solidFill>
                  <a:schemeClr val="tx1"/>
                </a:solidFill>
                <a:latin typeface="Century Gothic" panose="020B0502020202020204" pitchFamily="34" charset="0"/>
              </a:rPr>
              <a:t>MOTIVATED SELLERS!</a:t>
            </a:r>
            <a:endParaRPr lang="en-US" sz="1600" dirty="0">
              <a:solidFill>
                <a:schemeClr val="tx1"/>
              </a:solidFill>
              <a:latin typeface="Century Gothic" panose="020B0502020202020204" pitchFamily="34" charset="0"/>
            </a:endParaRPr>
          </a:p>
          <a:p>
            <a:r>
              <a:rPr lang="en-US" sz="1500" dirty="0">
                <a:solidFill>
                  <a:schemeClr val="tx1"/>
                </a:solidFill>
                <a:latin typeface="Century Gothic" panose="020B0502020202020204" pitchFamily="34" charset="0"/>
              </a:rPr>
              <a:t>Two new HVAC units installed 03/30/2016. Beautifully maintained and updated home In Whitehall South! The recent updates include granite countertops in the kitchen, updated appliances, new roof installed in 2014, wood floors in the downstairs have been updated, tile floors in the kitchen were installed in 2008. Great location with a short drive to shopping, Boeing, the Air Force base and dining options. Four bedroom two and a half baths with a large screened porch and oversized patio for outdoor entertainment. The wooded and fenced in back yard gives the home great privacy. Home has 9’ ceilings and vaulted ceiling in the master suite. Master bath with garden tub and separate shower and updated tile floors. A fireplace, separate dining room, updated kitchen with breakfast area .This is a must see!</a:t>
            </a:r>
            <a:endParaRPr lang="en-US" sz="1500" dirty="0">
              <a:solidFill>
                <a:schemeClr val="tx1"/>
              </a:solidFill>
              <a:latin typeface="Century Gothic" panose="020B0502020202020204" pitchFamily="34" charset="0"/>
            </a:endParaRPr>
          </a:p>
        </p:txBody>
      </p:sp>
      <p:sp>
        <p:nvSpPr>
          <p:cNvPr id="4" name="Rectangle 3"/>
          <p:cNvSpPr/>
          <p:nvPr/>
        </p:nvSpPr>
        <p:spPr>
          <a:xfrm>
            <a:off x="1029712" y="8817937"/>
            <a:ext cx="4759960" cy="1015663"/>
          </a:xfrm>
          <a:prstGeom prst="rect">
            <a:avLst/>
          </a:prstGeom>
        </p:spPr>
        <p:txBody>
          <a:bodyPr wrap="square">
            <a:spAutoFit/>
          </a:bodyPr>
          <a:lstStyle/>
          <a:p>
            <a:pPr algn="ctr"/>
            <a:r>
              <a:rPr lang="en-US" sz="1800" b="1" dirty="0" smtClean="0">
                <a:solidFill>
                  <a:schemeClr val="tx2"/>
                </a:solidFill>
                <a:latin typeface="Century Gothic" panose="020B0502020202020204" pitchFamily="34" charset="0"/>
              </a:rPr>
              <a:t>Steve DeMarco</a:t>
            </a:r>
            <a:endParaRPr lang="en-US" sz="1800" b="1" dirty="0">
              <a:solidFill>
                <a:schemeClr val="tx2"/>
              </a:solidFill>
              <a:latin typeface="Century Gothic" panose="020B0502020202020204" pitchFamily="34" charset="0"/>
            </a:endParaRPr>
          </a:p>
          <a:p>
            <a:pPr algn="ctr"/>
            <a:r>
              <a:rPr lang="en-US" sz="1400" dirty="0" smtClean="0">
                <a:solidFill>
                  <a:schemeClr val="tx2"/>
                </a:solidFill>
                <a:latin typeface="Century Gothic" panose="020B0502020202020204" pitchFamily="34" charset="0"/>
              </a:rPr>
              <a:t>Cell - 843-442-1520</a:t>
            </a:r>
            <a:br>
              <a:rPr lang="en-US" sz="1400" dirty="0" smtClean="0">
                <a:solidFill>
                  <a:schemeClr val="tx2"/>
                </a:solidFill>
                <a:latin typeface="Century Gothic" panose="020B0502020202020204" pitchFamily="34" charset="0"/>
              </a:rPr>
            </a:br>
            <a:r>
              <a:rPr lang="en-US" sz="1400" dirty="0" smtClean="0">
                <a:solidFill>
                  <a:schemeClr val="tx2"/>
                </a:solidFill>
                <a:latin typeface="Century Gothic" panose="020B0502020202020204" pitchFamily="34" charset="0"/>
              </a:rPr>
              <a:t>steve@beresfordappraisals.com</a:t>
            </a:r>
          </a:p>
          <a:p>
            <a:pPr algn="ctr"/>
            <a:r>
              <a:rPr lang="en-US" sz="1400" dirty="0" smtClean="0">
                <a:solidFill>
                  <a:schemeClr val="tx2"/>
                </a:solidFill>
                <a:latin typeface="Century Gothic" panose="020B0502020202020204" pitchFamily="34" charset="0"/>
              </a:rPr>
              <a:t>www.beresfordrealty.com</a:t>
            </a:r>
            <a:endParaRPr lang="en-US" sz="1400" dirty="0">
              <a:solidFill>
                <a:schemeClr val="tx2"/>
              </a:solidFill>
              <a:latin typeface="Century Gothic" panose="020B0502020202020204" pitchFamily="34"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854" y="1080092"/>
            <a:ext cx="6036187" cy="4029722"/>
          </a:xfrm>
          <a:prstGeom prst="round2Diag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291284" y="1083786"/>
            <a:ext cx="1400824" cy="935182"/>
          </a:xfrm>
          <a:prstGeom prst="round2DiagRect">
            <a:avLst/>
          </a:prstGeom>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294398" y="57661"/>
            <a:ext cx="1394597" cy="931025"/>
          </a:xfrm>
          <a:prstGeom prst="round2DiagRect">
            <a:avLst/>
          </a:prstGeom>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291284" y="3144350"/>
            <a:ext cx="1400824" cy="935182"/>
          </a:xfrm>
          <a:prstGeom prst="round2DiagRect">
            <a:avLst/>
          </a:prstGeom>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291284" y="5204914"/>
            <a:ext cx="1400824" cy="935182"/>
          </a:xfrm>
          <a:prstGeom prst="round2DiagRect">
            <a:avLst/>
          </a:prstGeom>
        </p:spPr>
      </p:pic>
      <p:pic>
        <p:nvPicPr>
          <p:cNvPr id="11" name="Picture 1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291284" y="7265478"/>
            <a:ext cx="1400824" cy="935182"/>
          </a:xfrm>
          <a:prstGeom prst="round2DiagRect">
            <a:avLst/>
          </a:prstGeom>
        </p:spPr>
      </p:pic>
      <p:pic>
        <p:nvPicPr>
          <p:cNvPr id="12" name="Picture 11"/>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428345" y="9326043"/>
            <a:ext cx="1126703" cy="732357"/>
          </a:xfrm>
          <a:prstGeom prst="rect">
            <a:avLst/>
          </a:prstGeom>
        </p:spPr>
      </p:pic>
      <p:sp>
        <p:nvSpPr>
          <p:cNvPr id="13" name="Rectangle 12"/>
          <p:cNvSpPr/>
          <p:nvPr/>
        </p:nvSpPr>
        <p:spPr>
          <a:xfrm>
            <a:off x="955040" y="9842956"/>
            <a:ext cx="4759960" cy="215444"/>
          </a:xfrm>
          <a:prstGeom prst="rect">
            <a:avLst/>
          </a:prstGeom>
        </p:spPr>
        <p:txBody>
          <a:bodyPr wrap="square">
            <a:spAutoFit/>
          </a:bodyPr>
          <a:lstStyle/>
          <a:p>
            <a:pPr algn="ctr"/>
            <a:r>
              <a:rPr lang="en-US" sz="800" dirty="0">
                <a:solidFill>
                  <a:schemeClr val="accent1"/>
                </a:solidFill>
                <a:latin typeface="Century Gothic" panose="020B0502020202020204" pitchFamily="34" charset="0"/>
              </a:rPr>
              <a:t>Beresford Realty, LLC | 672 Marina </a:t>
            </a:r>
            <a:r>
              <a:rPr lang="en-US" sz="800" dirty="0" err="1">
                <a:solidFill>
                  <a:schemeClr val="accent1"/>
                </a:solidFill>
                <a:latin typeface="Century Gothic" panose="020B0502020202020204" pitchFamily="34" charset="0"/>
              </a:rPr>
              <a:t>Dr</a:t>
            </a:r>
            <a:r>
              <a:rPr lang="en-US" sz="800" dirty="0">
                <a:solidFill>
                  <a:schemeClr val="accent1"/>
                </a:solidFill>
                <a:latin typeface="Century Gothic" panose="020B0502020202020204" pitchFamily="34" charset="0"/>
              </a:rPr>
              <a:t>, S-206B | Charleston, SC  29492</a:t>
            </a:r>
            <a:endParaRPr lang="en-US" sz="800" dirty="0">
              <a:solidFill>
                <a:schemeClr val="accent1"/>
              </a:solidFill>
            </a:endParaRPr>
          </a:p>
        </p:txBody>
      </p:sp>
      <p:pic>
        <p:nvPicPr>
          <p:cNvPr id="1026" name="Picture 2"/>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74672" y="8817937"/>
            <a:ext cx="1066800" cy="12404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 name="Picture 1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291284" y="2114068"/>
            <a:ext cx="1400824" cy="935182"/>
          </a:xfrm>
          <a:prstGeom prst="round2DiagRect">
            <a:avLst/>
          </a:prstGeom>
        </p:spPr>
      </p:pic>
      <p:pic>
        <p:nvPicPr>
          <p:cNvPr id="15" name="Picture 1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291284" y="4174632"/>
            <a:ext cx="1400824" cy="935182"/>
          </a:xfrm>
          <a:prstGeom prst="round2DiagRect">
            <a:avLst/>
          </a:prstGeom>
        </p:spPr>
      </p:pic>
      <p:pic>
        <p:nvPicPr>
          <p:cNvPr id="16" name="Picture 15"/>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291284" y="6235196"/>
            <a:ext cx="1400824" cy="935182"/>
          </a:xfrm>
          <a:prstGeom prst="round2DiagRect">
            <a:avLst/>
          </a:prstGeom>
        </p:spPr>
      </p:pic>
      <p:pic>
        <p:nvPicPr>
          <p:cNvPr id="17" name="Picture 16"/>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291284" y="8295760"/>
            <a:ext cx="1400824" cy="935182"/>
          </a:xfrm>
          <a:prstGeom prst="round2DiagRect">
            <a:avLst/>
          </a:prstGeom>
        </p:spPr>
      </p:pic>
    </p:spTree>
    <p:extLst>
      <p:ext uri="{BB962C8B-B14F-4D97-AF65-F5344CB8AC3E}">
        <p14:creationId xmlns:p14="http://schemas.microsoft.com/office/powerpoint/2010/main" val="61460575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126</TotalTime>
  <Words>177</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5413 Greggs Landing Drive Whitehall ~ North Charleston MLS# 16004717 ~ $245,900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241 Emerald Isle Drive Moss Grove PlantationMoncks Corner</dc:title>
  <dc:creator>CVH360</dc:creator>
  <cp:lastModifiedBy>A. Thomas Price</cp:lastModifiedBy>
  <cp:revision>15</cp:revision>
  <dcterms:created xsi:type="dcterms:W3CDTF">2006-08-16T00:00:00Z</dcterms:created>
  <dcterms:modified xsi:type="dcterms:W3CDTF">2016-04-18T13:30:17Z</dcterms:modified>
</cp:coreProperties>
</file>