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41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5/30/2023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5/30/2023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Just Listed </a:t>
            </a:r>
            <a:r>
              <a:rPr lang="en-US" sz="3600"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a:t>
            </a: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 Must See!</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867400"/>
            <a:ext cx="6816296" cy="31819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Former model home with all the upgrades.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includes living area as well as 3rd bed and bath. Massive storage above the 2 car garage. Gorgeous paver patio with outdoor fireplace. Irrigation system for beautifully manicured yard.</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581987"/>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$599,000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 y="1089955"/>
            <a:ext cx="4648199"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4836690" y="2809105"/>
            <a:ext cx="2061420"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tretch/>
        </p:blipFill>
        <p:spPr>
          <a:xfrm>
            <a:off x="7086600" y="1089955"/>
            <a:ext cx="2057400" cy="1371600"/>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tretch/>
        </p:blipFill>
        <p:spPr>
          <a:xfrm>
            <a:off x="4836690" y="1089955"/>
            <a:ext cx="206141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tretch/>
        </p:blipFill>
        <p:spPr>
          <a:xfrm>
            <a:off x="7086600" y="2809105"/>
            <a:ext cx="2061420"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2073906" y="942132"/>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397231" y="1244295"/>
            <a:ext cx="1978426" cy="707886"/>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Great Price</a:t>
            </a:r>
          </a:p>
          <a:p>
            <a:pPr algn="ctr"/>
            <a:r>
              <a:rPr lang="en-US" sz="2000" b="1" dirty="0">
                <a:effectLst>
                  <a:outerShdw blurRad="38100" dist="38100" dir="2700000" algn="tl">
                    <a:srgbClr val="000000">
                      <a:alpha val="43137"/>
                    </a:srgbClr>
                  </a:outerShdw>
                </a:effectLst>
                <a:latin typeface="Tw Cen MT" panose="020B0602020104020603" pitchFamily="34" charset="0"/>
              </a:rPr>
              <a:t>On James Island</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415</TotalTime>
  <Words>217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99</cp:revision>
  <dcterms:created xsi:type="dcterms:W3CDTF">2006-08-16T00:00:00Z</dcterms:created>
  <dcterms:modified xsi:type="dcterms:W3CDTF">2023-05-30T14:49:45Z</dcterms:modified>
</cp:coreProperties>
</file>