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7/20/2023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7/20/2023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Fabulous Location</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867400"/>
            <a:ext cx="6816296" cy="3181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a:t>
            </a:r>
            <a:r>
              <a:rPr lang="en-US" sz="1600">
                <a:latin typeface="Tw Cen MT" pitchFamily="34" charset="0"/>
                <a:cs typeface="Arial" pitchFamily="34" charset="0"/>
              </a:rPr>
              <a:t>Must see!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581987"/>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 y="1089955"/>
            <a:ext cx="4648199"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4836690" y="2809105"/>
            <a:ext cx="2061420"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tretch/>
        </p:blipFill>
        <p:spPr>
          <a:xfrm>
            <a:off x="7086600" y="1089955"/>
            <a:ext cx="2057400" cy="1371600"/>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tretch/>
        </p:blipFill>
        <p:spPr>
          <a:xfrm>
            <a:off x="4836690" y="1089955"/>
            <a:ext cx="206141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tretch/>
        </p:blipFill>
        <p:spPr>
          <a:xfrm>
            <a:off x="7086600" y="2809105"/>
            <a:ext cx="2061420"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133600" y="1061229"/>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85214" y="1517280"/>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417</TotalTime>
  <Words>209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103</cp:revision>
  <dcterms:created xsi:type="dcterms:W3CDTF">2006-08-16T00:00:00Z</dcterms:created>
  <dcterms:modified xsi:type="dcterms:W3CDTF">2023-07-21T02:14:12Z</dcterms:modified>
</cp:coreProperties>
</file>