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8/23/2023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8/23/2023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Great Location! Must See!</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867400"/>
            <a:ext cx="6816296" cy="3181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452552"/>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$574,900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91116"/>
            <a:ext cx="4644252" cy="3088427"/>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0" y="2809105"/>
            <a:ext cx="2059459" cy="1371599"/>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1155"/>
            <a:ext cx="2057400" cy="1369199"/>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70" y="1089955"/>
            <a:ext cx="2059459" cy="1371599"/>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7580" y="2809620"/>
            <a:ext cx="2059459" cy="1370569"/>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0" y="108995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78059" y="1392118"/>
            <a:ext cx="1487908" cy="707886"/>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DON’T MISS</a:t>
            </a:r>
          </a:p>
          <a:p>
            <a:pPr algn="ctr"/>
            <a:r>
              <a:rPr lang="en-US" sz="2000" b="1" dirty="0">
                <a:effectLst>
                  <a:outerShdw blurRad="38100" dist="38100" dir="2700000" algn="tl">
                    <a:srgbClr val="000000">
                      <a:alpha val="43137"/>
                    </a:srgbClr>
                  </a:outerShdw>
                </a:effectLst>
                <a:latin typeface="Tw Cen MT" panose="020B0602020104020603" pitchFamily="34" charset="0"/>
              </a:rPr>
              <a:t>THIS ONE!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423</TotalTime>
  <Words>246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2023-08-23T16:30:44Z</dcterms:modified>
</cp:coreProperties>
</file>