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35"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9/15/2023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9/15/2023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CLOSE TO ALL AMENITIES!</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a:t>
            </a:r>
          </a:p>
          <a:p>
            <a:pPr lvl="0" algn="ctr" fontAlgn="base">
              <a:spcBef>
                <a:spcPct val="0"/>
              </a:spcBef>
              <a:spcAft>
                <a:spcPct val="0"/>
              </a:spcAft>
            </a:pPr>
            <a:r>
              <a:rPr lang="en-US" sz="1600" dirty="0">
                <a:latin typeface="Tw Cen MT" pitchFamily="34" charset="0"/>
                <a:cs typeface="Arial" pitchFamily="34" charset="0"/>
              </a:rPr>
              <a:t>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37671"/>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$574,900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719" y="1091116"/>
            <a:ext cx="4640761" cy="3088427"/>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1" y="2809105"/>
            <a:ext cx="2059457" cy="1371599"/>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1" y="1091155"/>
            <a:ext cx="2057398" cy="1369199"/>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8957" y="1089955"/>
            <a:ext cx="2056884" cy="1371599"/>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4545" y="2809620"/>
            <a:ext cx="2059456" cy="1370569"/>
          </a:xfrm>
          <a:prstGeom prst="rect">
            <a:avLst/>
          </a:prstGeom>
          <a:ln w="12700">
            <a:solidFill>
              <a:schemeClr val="tx1"/>
            </a:solidFill>
          </a:ln>
        </p:spPr>
      </p:pic>
      <p:grpSp>
        <p:nvGrpSpPr>
          <p:cNvPr id="8" name="Group 7">
            <a:extLst>
              <a:ext uri="{FF2B5EF4-FFF2-40B4-BE49-F238E27FC236}">
                <a16:creationId xmlns:a16="http://schemas.microsoft.com/office/drawing/2014/main" id="{BE0BD9CD-09CD-EBFA-2F53-A0D64DE6204B}"/>
              </a:ext>
            </a:extLst>
          </p:cNvPr>
          <p:cNvGrpSpPr/>
          <p:nvPr/>
        </p:nvGrpSpPr>
        <p:grpSpPr>
          <a:xfrm>
            <a:off x="-67025" y="1089955"/>
            <a:ext cx="1819625" cy="1752600"/>
            <a:chOff x="-67025" y="1089955"/>
            <a:chExt cx="1819625" cy="1752600"/>
          </a:xfrm>
        </p:grpSpPr>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67025" y="1392118"/>
              <a:ext cx="1465851"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GORGEOUS</a:t>
              </a:r>
            </a:p>
            <a:p>
              <a:pPr algn="ctr"/>
              <a:r>
                <a:rPr lang="en-US" sz="2000" b="1" dirty="0">
                  <a:effectLst>
                    <a:outerShdw blurRad="38100" dist="38100" dir="2700000" algn="tl">
                      <a:srgbClr val="000000">
                        <a:alpha val="43137"/>
                      </a:srgbClr>
                    </a:outerShdw>
                  </a:effectLst>
                  <a:latin typeface="Tw Cen MT" panose="020B0602020104020603" pitchFamily="34" charset="0"/>
                </a:rPr>
                <a:t>HOME!</a:t>
              </a:r>
            </a:p>
          </p:txBody>
        </p:sp>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434</TotalTime>
  <Words>246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111</cp:revision>
  <dcterms:created xsi:type="dcterms:W3CDTF">2006-08-16T00:00:00Z</dcterms:created>
  <dcterms:modified xsi:type="dcterms:W3CDTF">2023-09-15T18:58:11Z</dcterms:modified>
</cp:coreProperties>
</file>