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138" y="7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10/3/2023</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NEW PRICE! </a:t>
            </a:r>
            <a:r>
              <a:rPr lang="en-US" sz="3600" b="1">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GREAT LOCATION!!</a:t>
            </a:r>
            <a:endPar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638800"/>
            <a:ext cx="6816296" cy="34105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Fabulous Location! Former model home with all the upgrades across the street from the amenity center, gym and pool. Extremely well cared for 3 bed 3 bath home in Del Webb. Beautiful engineered hardwood flooring in main living areas. Oil rubbed bronze fixtures and hardware in entire home. Crown molding throughout. Beautiful kitchen with stainless steel appliances, white cabinetry with soft close drawers, tiled back splash, gas cooktop, and huge island with pendant lighting. Separate dining area and family room. Whole house surround sound system. Glass doors leading to study with accent wall. Beautiful downstairs master with tray ceiling, walk in closet and ensuite with dual sinks and tiled walk in shower. Additional bedroom and bath downstairs. Upstairs is a guest retreat with living area as well as bed and bath. Massive storage above the 2 car garage. Gorgeous paver patio with outdoor fireplace. Irrigation system for beautifully manicured yard. Must see! Minutes from everything Nexton has to offer and beautiful downtown Summerville.</a:t>
            </a:r>
            <a:endParaRPr kumimoji="0" lang="en-US" sz="16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49521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37671"/>
            <a:ext cx="6816296"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541 Willow View Way</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Nexton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Summerville, SC 29486</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23011383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$559,900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719" y="1091116"/>
            <a:ext cx="4640761" cy="3088427"/>
          </a:xfrm>
          <a:prstGeom prst="rect">
            <a:avLst/>
          </a:prstGeom>
          <a:ln w="12700">
            <a:solidFill>
              <a:schemeClr val="tx1"/>
            </a:solidFill>
          </a:ln>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837671" y="2809105"/>
            <a:ext cx="2059457" cy="1371599"/>
          </a:xfrm>
          <a:prstGeom prst="rect">
            <a:avLst/>
          </a:prstGeom>
          <a:ln w="12700">
            <a:solidFill>
              <a:schemeClr val="tx1"/>
            </a:solidFill>
          </a:ln>
        </p:spPr>
      </p:pic>
      <p:pic>
        <p:nvPicPr>
          <p:cNvPr id="22" name="Picture 21">
            <a:extLst>
              <a:ext uri="{FF2B5EF4-FFF2-40B4-BE49-F238E27FC236}">
                <a16:creationId xmlns:a16="http://schemas.microsoft.com/office/drawing/2014/main" id="{930463B3-CFBF-47DC-93D8-8789F26AA2E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086601" y="1091155"/>
            <a:ext cx="2057398" cy="1369199"/>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38957" y="1089955"/>
            <a:ext cx="2056884" cy="1371599"/>
          </a:xfrm>
          <a:prstGeom prst="rect">
            <a:avLst/>
          </a:prstGeom>
          <a:ln w="12700">
            <a:solidFill>
              <a:schemeClr val="tx1"/>
            </a:solidFill>
          </a:ln>
        </p:spPr>
      </p:pic>
      <p:pic>
        <p:nvPicPr>
          <p:cNvPr id="24" name="Picture 23">
            <a:extLst>
              <a:ext uri="{FF2B5EF4-FFF2-40B4-BE49-F238E27FC236}">
                <a16:creationId xmlns:a16="http://schemas.microsoft.com/office/drawing/2014/main" id="{5E7D7F35-AD27-4E96-BD88-9C1FC16B7B93}"/>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084545" y="2809620"/>
            <a:ext cx="2059456" cy="1370569"/>
          </a:xfrm>
          <a:prstGeom prst="rect">
            <a:avLst/>
          </a:prstGeom>
          <a:ln w="12700">
            <a:solidFill>
              <a:schemeClr val="tx1"/>
            </a:solidFill>
          </a:ln>
        </p:spPr>
      </p:pic>
      <p:grpSp>
        <p:nvGrpSpPr>
          <p:cNvPr id="8" name="Group 7">
            <a:extLst>
              <a:ext uri="{FF2B5EF4-FFF2-40B4-BE49-F238E27FC236}">
                <a16:creationId xmlns:a16="http://schemas.microsoft.com/office/drawing/2014/main" id="{BE0BD9CD-09CD-EBFA-2F53-A0D64DE6204B}"/>
              </a:ext>
            </a:extLst>
          </p:cNvPr>
          <p:cNvGrpSpPr/>
          <p:nvPr/>
        </p:nvGrpSpPr>
        <p:grpSpPr>
          <a:xfrm>
            <a:off x="-67025" y="1089955"/>
            <a:ext cx="1819625" cy="1752600"/>
            <a:chOff x="-67025" y="1089955"/>
            <a:chExt cx="1819625" cy="1752600"/>
          </a:xfrm>
        </p:grpSpPr>
        <p:sp>
          <p:nvSpPr>
            <p:cNvPr id="3" name="Diagonal Stripe 2">
              <a:extLst>
                <a:ext uri="{FF2B5EF4-FFF2-40B4-BE49-F238E27FC236}">
                  <a16:creationId xmlns:a16="http://schemas.microsoft.com/office/drawing/2014/main" id="{49A398AE-8470-4DBC-910B-D1C6CE5EBB53}"/>
                </a:ext>
              </a:extLst>
            </p:cNvPr>
            <p:cNvSpPr/>
            <p:nvPr/>
          </p:nvSpPr>
          <p:spPr>
            <a:xfrm>
              <a:off x="0" y="1089955"/>
              <a:ext cx="1752600" cy="1752600"/>
            </a:xfrm>
            <a:prstGeom prst="diagStrip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67025" y="1392118"/>
              <a:ext cx="1465851" cy="707886"/>
            </a:xfrm>
            <a:prstGeom prst="rect">
              <a:avLst/>
            </a:prstGeom>
            <a:noFill/>
          </p:spPr>
          <p:txBody>
            <a:bodyPr wrap="none" rtlCol="0">
              <a:spAutoFit/>
            </a:bodyPr>
            <a:lstStyle/>
            <a:p>
              <a:pPr algn="ctr"/>
              <a:r>
                <a:rPr lang="en-US" sz="2000" b="1" dirty="0">
                  <a:effectLst>
                    <a:outerShdw blurRad="38100" dist="38100" dir="2700000" algn="tl">
                      <a:srgbClr val="000000">
                        <a:alpha val="43137"/>
                      </a:srgbClr>
                    </a:outerShdw>
                  </a:effectLst>
                  <a:latin typeface="Tw Cen MT" panose="020B0602020104020603" pitchFamily="34" charset="0"/>
                </a:rPr>
                <a:t>GORGEOUS</a:t>
              </a:r>
            </a:p>
            <a:p>
              <a:pPr algn="ctr"/>
              <a:r>
                <a:rPr lang="en-US" sz="2000" b="1" dirty="0">
                  <a:effectLst>
                    <a:outerShdw blurRad="38100" dist="38100" dir="2700000" algn="tl">
                      <a:srgbClr val="000000">
                        <a:alpha val="43137"/>
                      </a:srgbClr>
                    </a:outerShdw>
                  </a:effectLst>
                  <a:latin typeface="Tw Cen MT" panose="020B0602020104020603" pitchFamily="34" charset="0"/>
                </a:rPr>
                <a:t>HOME!</a:t>
              </a:r>
            </a:p>
          </p:txBody>
        </p:sp>
      </p:grpSp>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435</TotalTime>
  <Words>247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112</cp:revision>
  <dcterms:created xsi:type="dcterms:W3CDTF">2006-08-16T00:00:00Z</dcterms:created>
  <dcterms:modified xsi:type="dcterms:W3CDTF">2023-10-03T13:21:48Z</dcterms:modified>
</cp:coreProperties>
</file>