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6/22/2023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Open House Saturday June 24th 12-4</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867400"/>
            <a:ext cx="6816296" cy="3181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Former model home with all the upgrades.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581987"/>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$594,000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 y="1089955"/>
            <a:ext cx="4648199" cy="3090750"/>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4836690" y="2809105"/>
            <a:ext cx="2061420" cy="1371600"/>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tretch/>
        </p:blipFill>
        <p:spPr>
          <a:xfrm>
            <a:off x="7086600" y="1089955"/>
            <a:ext cx="2057400" cy="1371600"/>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tretch/>
        </p:blipFill>
        <p:spPr>
          <a:xfrm>
            <a:off x="4836690" y="1089955"/>
            <a:ext cx="2061419" cy="1371600"/>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tretch/>
        </p:blipFill>
        <p:spPr>
          <a:xfrm>
            <a:off x="7086600" y="2809105"/>
            <a:ext cx="2061420"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81781"/>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51614" y="1537832"/>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424</TotalTime>
  <Words>221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103</cp:revision>
  <dcterms:created xsi:type="dcterms:W3CDTF">2006-08-16T00:00:00Z</dcterms:created>
  <dcterms:modified xsi:type="dcterms:W3CDTF">2023-06-22T19:52:00Z</dcterms:modified>
</cp:coreProperties>
</file>