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7/11/2023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7/11/2023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Open House Sunday July </a:t>
            </a:r>
            <a:r>
              <a:rPr lang="en-US" sz="3600" b="1">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16th 12-3</a:t>
            </a:r>
            <a:endPar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486400"/>
            <a:ext cx="6816296" cy="35629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Fabulous Location! Former model home with all the upgrades across the street from the amenity center, gym and pool. 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is a guest retreat with living area as well as bed and bath. Massive storage above the 2 car garage. Gorgeous paver patio with outdoor fireplace. Irrigation system for beautifully manicured yard. Must see! Minutes from everything Nexton has to offer and beautiful downtown Summerville.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262052"/>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$594,000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4" y="1089955"/>
            <a:ext cx="4644252" cy="3090750"/>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0" y="2809105"/>
            <a:ext cx="2059459"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0" y="1090641"/>
            <a:ext cx="2057400" cy="1370228"/>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7670" y="1089955"/>
            <a:ext cx="205945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8353" y="2809105"/>
            <a:ext cx="2057914"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2209800" y="990600"/>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261414" y="1446651"/>
            <a:ext cx="1435008" cy="400110"/>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NEW PRICE!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425</TotalTime>
  <Words>247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105</cp:revision>
  <dcterms:created xsi:type="dcterms:W3CDTF">2006-08-16T00:00:00Z</dcterms:created>
  <dcterms:modified xsi:type="dcterms:W3CDTF">2023-07-11T20:28:15Z</dcterms:modified>
</cp:coreProperties>
</file>