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8/8/2023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8/8/2023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Open House Saturday August 12</a:t>
            </a:r>
            <a:r>
              <a:rPr lang="en-US" sz="3600" b="1" baseline="30000"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th</a:t>
            </a: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 12 - 4</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486400"/>
            <a:ext cx="6816296" cy="35629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Fabulous Location! 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262052"/>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$574,900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974" y="1089955"/>
            <a:ext cx="4644252" cy="3090750"/>
          </a:xfrm>
          <a:prstGeom prst="rect">
            <a:avLst/>
          </a:prstGeom>
          <a:ln w="12700">
            <a:no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8699" y="2809105"/>
            <a:ext cx="2057400" cy="1371600"/>
          </a:xfrm>
          <a:prstGeom prst="rect">
            <a:avLst/>
          </a:prstGeom>
          <a:ln w="12700">
            <a:no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0" y="1091292"/>
            <a:ext cx="2057400" cy="1368926"/>
          </a:xfrm>
          <a:prstGeom prst="rect">
            <a:avLst/>
          </a:prstGeom>
          <a:ln w="12700">
            <a:no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7670" y="1090161"/>
            <a:ext cx="2059459" cy="1371187"/>
          </a:xfrm>
          <a:prstGeom prst="rect">
            <a:avLst/>
          </a:prstGeom>
          <a:ln w="12700">
            <a:no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8353" y="2811437"/>
            <a:ext cx="2057914" cy="1369268"/>
          </a:xfrm>
          <a:prstGeom prst="rect">
            <a:avLst/>
          </a:prstGeom>
          <a:ln w="12700">
            <a:noFill/>
          </a:ln>
        </p:spPr>
      </p:pic>
      <p:sp>
        <p:nvSpPr>
          <p:cNvPr id="3" name="Diagonal Stripe 2">
            <a:extLst>
              <a:ext uri="{FF2B5EF4-FFF2-40B4-BE49-F238E27FC236}">
                <a16:creationId xmlns:a16="http://schemas.microsoft.com/office/drawing/2014/main" id="{49A398AE-8470-4DBC-910B-D1C6CE5EBB53}"/>
              </a:ext>
            </a:extLst>
          </p:cNvPr>
          <p:cNvSpPr/>
          <p:nvPr/>
        </p:nvSpPr>
        <p:spPr>
          <a:xfrm>
            <a:off x="-2209800" y="990600"/>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261414" y="1446651"/>
            <a:ext cx="1435008" cy="400110"/>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NEW PRICE!</a:t>
            </a: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430</TotalTime>
  <Words>249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106</cp:revision>
  <dcterms:created xsi:type="dcterms:W3CDTF">2006-08-16T00:00:00Z</dcterms:created>
  <dcterms:modified xsi:type="dcterms:W3CDTF">2023-08-08T17:38:47Z</dcterms:modified>
</cp:coreProperties>
</file>