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9/19/2023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9/19/2023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Stop By Thursday, September 21st 11-2</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16858"/>
            <a:ext cx="6816296" cy="34325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27281"/>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$574,900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89955"/>
            <a:ext cx="4644252"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641"/>
            <a:ext cx="2057400" cy="1370228"/>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70"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7580" y="2809105"/>
            <a:ext cx="2059459"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92848" y="1392118"/>
            <a:ext cx="946092"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OPEN</a:t>
            </a:r>
          </a:p>
          <a:p>
            <a:pPr algn="ctr"/>
            <a:r>
              <a:rPr lang="en-US" sz="2000" b="1" dirty="0">
                <a:effectLst>
                  <a:outerShdw blurRad="38100" dist="38100" dir="2700000" algn="tl">
                    <a:srgbClr val="000000">
                      <a:alpha val="43137"/>
                    </a:srgbClr>
                  </a:outerShdw>
                </a:effectLst>
                <a:latin typeface="Tw Cen MT" panose="020B0602020104020603" pitchFamily="34" charset="0"/>
              </a:rPr>
              <a:t>HOUSE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445</TotalTime>
  <Words>247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2023-09-19T19:10:58Z</dcterms:modified>
</cp:coreProperties>
</file>