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12/7/2023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12/7/2023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Stop By Sunday December 10</a:t>
            </a:r>
            <a:r>
              <a:rPr lang="en-US" sz="3600" b="1" baseline="30000"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th</a:t>
            </a: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 12 - 3</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16858"/>
            <a:ext cx="6816296" cy="34325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Fabulous Location! Former model home with all the upgrades across the street from the amenity center, gym and pool.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Must see! Minutes from everything Nexton has to offer and beautiful downtown Summerville.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27281"/>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a:t>
            </a:r>
            <a:r>
              <a:rPr lang="en-US" sz="2000" b="1">
                <a:effectLst>
                  <a:outerShdw blurRad="38100" dist="38100" dir="2700000" algn="tl">
                    <a:srgbClr val="000000">
                      <a:alpha val="43137"/>
                    </a:srgbClr>
                  </a:outerShdw>
                </a:effectLst>
                <a:latin typeface="Tw Cen MT" pitchFamily="34" charset="0"/>
                <a:cs typeface="Arial" pitchFamily="34" charset="0"/>
              </a:rPr>
              <a:t>$524,500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89955"/>
            <a:ext cx="4644252"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0" y="2809105"/>
            <a:ext cx="2059459"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0641"/>
            <a:ext cx="2057400" cy="1370228"/>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70" y="1089955"/>
            <a:ext cx="205945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7580" y="2809105"/>
            <a:ext cx="2059459"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0" y="1089955"/>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92848" y="1392118"/>
            <a:ext cx="946092" cy="707886"/>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OPEN</a:t>
            </a:r>
          </a:p>
          <a:p>
            <a:pPr algn="ctr"/>
            <a:r>
              <a:rPr lang="en-US" sz="2000" b="1" dirty="0">
                <a:effectLst>
                  <a:outerShdw blurRad="38100" dist="38100" dir="2700000" algn="tl">
                    <a:srgbClr val="000000">
                      <a:alpha val="43137"/>
                    </a:srgbClr>
                  </a:outerShdw>
                </a:effectLst>
                <a:latin typeface="Tw Cen MT" panose="020B0602020104020603" pitchFamily="34" charset="0"/>
              </a:rPr>
              <a:t>HOUSE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446</TotalTime>
  <Words>249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109</cp:revision>
  <dcterms:created xsi:type="dcterms:W3CDTF">2006-08-16T00:00:00Z</dcterms:created>
  <dcterms:modified xsi:type="dcterms:W3CDTF">2023-12-07T16:24:03Z</dcterms:modified>
</cp:coreProperties>
</file>