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66101"/>
            <a:ext cx="4876800" cy="26450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4253299"/>
            <a:ext cx="7779598" cy="3117440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</a:rPr>
              <a:t>Have it all! </a:t>
            </a:r>
            <a:endParaRPr lang="en-US" sz="1600" b="1" i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story living.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 New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roof! </a:t>
            </a:r>
            <a:r>
              <a:rPr lang="en-US" sz="1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New Fabulous Updated Master Bath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with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HUGE JACUZZI TUB, New windows. Huge yard. Wooded view. Newer kitchen appliances.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Flexible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floor plan (Family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rm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w fireplace, dining area and living room too!) and great closet space. Real laundry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rm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not a closet!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Cul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de sac location and </a:t>
            </a:r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</a:rPr>
              <a:t>Dorchester II schools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. 10 minutes to Boeing/Airport. 20 minutes to downtown Charleston. Please schedule your showing quickly!!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one will be gone!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100 Crowfield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Goose Creek, SC 29445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6488"/>
            <a:ext cx="777240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5420 Percival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Lane</a:t>
            </a:r>
          </a:p>
          <a:p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Whitehall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15028227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$185,000</a:t>
            </a:r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endParaRPr lang="en-US" sz="12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 Beds | 2 Baths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1,702 Square Feet</a:t>
            </a:r>
            <a:endParaRPr lang="en-US" sz="1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60478" y="7513885"/>
            <a:ext cx="7433257" cy="1078029"/>
            <a:chOff x="179785" y="7661375"/>
            <a:chExt cx="7433257" cy="107802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1506" y="7661375"/>
              <a:ext cx="1621536" cy="107802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785" y="7661375"/>
              <a:ext cx="1621536" cy="107802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7025" y="7661375"/>
              <a:ext cx="1621536" cy="107802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4265" y="7661375"/>
              <a:ext cx="1621536" cy="107802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182492" y="3100170"/>
            <a:ext cx="7389229" cy="1078029"/>
            <a:chOff x="228402" y="3727721"/>
            <a:chExt cx="7389229" cy="107802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935" y="3727721"/>
              <a:ext cx="1621536" cy="107727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2516" y="3727721"/>
              <a:ext cx="1621536" cy="107802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402" y="3727721"/>
              <a:ext cx="1618488" cy="107727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097" y="3727721"/>
              <a:ext cx="1621534" cy="107727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2016-01-06T18:00:22Z</dcterms:modified>
</cp:coreProperties>
</file>