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11" b="1699"/>
          <a:stretch>
            <a:fillRect/>
          </a:stretch>
        </p:blipFill>
        <p:spPr bwMode="auto">
          <a:xfrm>
            <a:off x="1" y="381000"/>
            <a:ext cx="7772399" cy="3505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947637"/>
            <a:ext cx="7772400" cy="526085"/>
          </a:xfrm>
          <a:noFill/>
        </p:spPr>
        <p:txBody>
          <a:bodyPr anchor="ctr"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542 </a:t>
            </a:r>
            <a:r>
              <a:rPr lang="en-US" sz="2000" b="1" dirty="0" err="1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Dunswell</a:t>
            </a:r>
            <a:r>
              <a:rPr lang="en-US" sz="2000" b="1" dirty="0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Drive</a:t>
            </a:r>
            <a:br>
              <a:rPr lang="en-US" sz="2000" b="1" dirty="0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</a:br>
            <a:r>
              <a:rPr lang="en-US" sz="1500" dirty="0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Cane Bay Plantation · Summerville, SC 29486 · MLS# 25021141 · $619,900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535159"/>
            <a:ext cx="7772400" cy="3709203"/>
          </a:xfrm>
        </p:spPr>
        <p:txBody>
          <a:bodyPr anchor="ctr">
            <a:noAutofit/>
          </a:bodyPr>
          <a:lstStyle/>
          <a:p>
            <a:r>
              <a:rPr lang="en-US" sz="1200" b="1" i="1" dirty="0">
                <a:solidFill>
                  <a:srgbClr val="FF0000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SELLER IS OFFERING $10K IN FLEX MONEY WITH AN ACCEPTABLE OFFER.</a:t>
            </a:r>
            <a:br>
              <a:rPr lang="en-US" sz="1200" b="1" i="1" dirty="0">
                <a:solidFill>
                  <a:srgbClr val="FF0000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</a:br>
            <a:r>
              <a:rPr lang="en-US" sz="1200" b="1" i="1" dirty="0">
                <a:solidFill>
                  <a:srgbClr val="FF0000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CAN BE USED TOWARDS THE BUYERS' CLOSING COSTS, RATE BUY DOWN, ETC</a:t>
            </a:r>
          </a:p>
          <a:p>
            <a:endParaRPr lang="en-US" sz="1000" dirty="0">
              <a:solidFill>
                <a:srgbClr val="17375E"/>
              </a:solidFill>
              <a:latin typeface="Trebuchet MS" panose="020B0603020202020204" pitchFamily="34" charset="0"/>
              <a:cs typeface="Microsoft Sans Serif" panose="020B0604020202020204" pitchFamily="34" charset="0"/>
            </a:endParaRPr>
          </a:p>
          <a:p>
            <a:r>
              <a:rPr lang="en-US" sz="100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Welcome to 542 </a:t>
            </a:r>
            <a:r>
              <a:rPr lang="en-US" sz="1000" dirty="0" err="1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Dunswell</a:t>
            </a:r>
            <a:r>
              <a:rPr lang="en-US" sz="100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Drive, situated in the distinguished Mungo-built </a:t>
            </a:r>
            <a:r>
              <a:rPr lang="en-US" sz="1000" dirty="0" err="1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Lochton</a:t>
            </a:r>
            <a:r>
              <a:rPr lang="en-US" sz="100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Community within Cane Bay Plantation. </a:t>
            </a:r>
            <a:r>
              <a:rPr lang="en-US" sz="1000" dirty="0" err="1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Lochton</a:t>
            </a:r>
            <a:r>
              <a:rPr lang="en-US" sz="100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offers an intimate setting with only 210 residences, fostering a close-knit community environment. Upon arrival, double front porches evoke classic Low Country charm. The entryway features a proper foyer enhanced by wainscoting, 9-foot ceilings, and upgraded luxury vinyl plank flooring extending throughout the main living areas. To the left of the foyer, a spacious dining room is accentuated by a coffered ceiling and a hand-stenciled accent wall. The open-concept design seamlessly integrates the gourmet kitchen, family room, and eat-in area. The family room includes a coffered ceiling, gas log fireplace with marble tile surround, and custom cabinetry with butcher block tops. The kitchen boasts quartz countertops, 10' kitchen island, tiled backsplash, under cabinet lighting, wall-mounted pot filler, stainless steel appliances, and substantial storage options including an oversized pantry adjacent to a custom drop zone and built-in desk. The first floor also offers a guest bedroom with en-suite bath, ideal for visitors, multi-generational living, or as a private office space. Upstairs, the expansive owner's suite features a private balcony, tray ceiling, dual walk-in closets, extended dual vanity, separate water closet, large garden tub, and a ceramic-tiled walk-in shower. Three additional bedrooms are located on this level: one with a private bath, and two sharing a Jack and Jill bathroom. A generous bonus room provides flexible space suitable for a game room, media room, exercise studio, homeschooling area, or additional family room. The sizable laundry room is conveniently located upstairs. The backyard presents a covered porch overlooking a beautifully landscaped garden with an Alexa-controlled fountain. Mature plantings, irrigation system and a fully fenced yard with a gated, trellised entrance and a flagstone pathway offer privacy and tranquility. Several extras to mention: A Generator Panel Interlock installed in the garage, whole house 6 inch gutters, transferable Builders Warranty and the Arlo Doorbell and Camera's will convey. </a:t>
            </a:r>
            <a:r>
              <a:rPr lang="en-US" sz="1000" dirty="0" err="1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Lochton</a:t>
            </a:r>
            <a:r>
              <a:rPr lang="en-US" sz="100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amenities are just a short walk and feature a tree-lined neighborhood pool and playground. The Cane Bay amenities include 12+ miles of trails, a state-of-the-art YMCA, fire station, schools, grocery stores, shops, and restaurants - all golf cart accessible. This meticulously maintained property combines comfort, style, and functionality!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76125" y="9232486"/>
            <a:ext cx="349627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900 N Main St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Summerville, SC 29483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1" y="9197861"/>
            <a:ext cx="3496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Nickole Samios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(843) 330-4136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nickole@carolinaone.com</a:t>
            </a:r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68371" y="9812179"/>
            <a:ext cx="263565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www.summervillesouthcarolinahomes.com</a:t>
            </a:r>
            <a:endParaRPr lang="en-US" sz="10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75" y="9252953"/>
            <a:ext cx="779850" cy="536147"/>
          </a:xfrm>
          <a:prstGeom prst="rect">
            <a:avLst/>
          </a:prstGeom>
        </p:spPr>
      </p:pic>
      <p:pic>
        <p:nvPicPr>
          <p:cNvPr id="33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96619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93238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7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89857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5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83096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143577" y="0"/>
            <a:ext cx="34852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17375E"/>
                </a:solidFill>
                <a:latin typeface="Trebuchet MS" panose="020B0603020202020204" pitchFamily="34" charset="0"/>
              </a:rPr>
              <a:t>$10,000 BUYER INCENTIVE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4837247-E45F-20E1-2CD1-49AB626AC387}"/>
              </a:ext>
            </a:extLst>
          </p:cNvPr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186476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515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542 Dunswell Drive Cane Bay Plantation · Summerville, SC 29486 · MLS# 25021141 · $619,900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2026-04-01T17:07:22Z</dcterms:modified>
</cp:coreProperties>
</file>