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3/30/2023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Cul-de-sac Home With An In-ground Pool!!</a:t>
            </a:r>
          </a:p>
        </p:txBody>
      </p:sp>
      <p:sp>
        <p:nvSpPr>
          <p:cNvPr id="4" name="Rectangle 3"/>
          <p:cNvSpPr/>
          <p:nvPr/>
        </p:nvSpPr>
        <p:spPr>
          <a:xfrm>
            <a:off x="141975" y="4185159"/>
            <a:ext cx="7945650" cy="389337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Get ready to spend the summer poolside! Welcome to 5431 Altamaha Drive where the backyard is your own piece of paradise with a beautiful in ground salt water pool including a waterfall and travertine tile surround. Palmetto trees surround the pool to give you the feeling of being on vacation! The backyard also offers a fire pit, hammock area plus plenty of green space. Located in a </a:t>
            </a:r>
            <a:r>
              <a:rPr lang="en-US" sz="1300" dirty="0" err="1">
                <a:solidFill>
                  <a:schemeClr val="tx2"/>
                </a:solidFill>
                <a:latin typeface="Arial" panose="020B0604020202020204" pitchFamily="34" charset="0"/>
                <a:cs typeface="Arial" panose="020B0604020202020204" pitchFamily="34" charset="0"/>
              </a:rPr>
              <a:t>cul</a:t>
            </a:r>
            <a:r>
              <a:rPr lang="en-US" sz="1300" dirty="0">
                <a:solidFill>
                  <a:schemeClr val="tx2"/>
                </a:solidFill>
                <a:latin typeface="Arial" panose="020B0604020202020204" pitchFamily="34" charset="0"/>
                <a:cs typeface="Arial" panose="020B0604020202020204" pitchFamily="34" charset="0"/>
              </a:rPr>
              <a:t> de sac, this home offers lovely landscaping, a large fenced in backyard and a full front porch for relaxing. Upon entering, you'll immediately notice the wood flooring, beautiful light fixtures, wrought iron stair rails plus beautiful trim work and shiplap. The dining room, with an arched entry way, is to your left and is the perfect size for entertaining. Continue on to the family room which is a great size and offers a beautiful stacked stone fireplace and shelving which is the focal point of the </a:t>
            </a:r>
            <a:r>
              <a:rPr lang="en-US" sz="1300" dirty="0" err="1">
                <a:solidFill>
                  <a:schemeClr val="tx2"/>
                </a:solidFill>
                <a:latin typeface="Arial" panose="020B0604020202020204" pitchFamily="34" charset="0"/>
                <a:cs typeface="Arial" panose="020B0604020202020204" pitchFamily="34" charset="0"/>
              </a:rPr>
              <a:t>room.A</a:t>
            </a:r>
            <a:r>
              <a:rPr lang="en-US" sz="1300" dirty="0">
                <a:solidFill>
                  <a:schemeClr val="tx2"/>
                </a:solidFill>
                <a:latin typeface="Arial" panose="020B0604020202020204" pitchFamily="34" charset="0"/>
                <a:cs typeface="Arial" panose="020B0604020202020204" pitchFamily="34" charset="0"/>
              </a:rPr>
              <a:t> barn door which has access to the backyard behind it gives the room an extra homey feel. The kitchen has updated cabinetry, granite countertops, tiled backsplash, stainless steel appliances, an island, pantry and eat in kitchen area. Off of the kitchen is the laundry room with custom cabinetry as well a half bath. Head upstairs to the primary bedroom which is a great size and has a shiplap accent wall as well as trim work on the vaulted ceiling. So many special touches that make this room stand out! The primary bath has dual vanities as well as a separate shower and jetted tub. Down the hall you'll find two more bedrooms as well as a full bath in the hall and the large bonus room. This room can easily be a 4th bedroom if needed. This home is just what you've been waiting for! A short drive to the airport, Boeing and Palmetto Commerce Park. All the shopping you need is within a mile of this home and this neighborhood attends Dorchester District 2 schools!</a:t>
            </a:r>
          </a:p>
          <a:p>
            <a:pPr algn="ctr"/>
            <a:r>
              <a:rPr lang="en-US" sz="1300" dirty="0">
                <a:solidFill>
                  <a:schemeClr val="tx2"/>
                </a:solidFill>
                <a:latin typeface="Arial" panose="020B0604020202020204" pitchFamily="34" charset="0"/>
                <a:cs typeface="Arial" panose="020B0604020202020204" pitchFamily="34" charset="0"/>
              </a:rPr>
              <a:t>Come see this beautiful home today!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77342" y="672141"/>
            <a:ext cx="3826041" cy="258775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4243"/>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a:solidFill>
                  <a:schemeClr val="tx2"/>
                </a:solidFill>
                <a:latin typeface="Arial" panose="020B0604020202020204" pitchFamily="34" charset="0"/>
                <a:cs typeface="Arial" panose="020B0604020202020204" pitchFamily="34" charset="0"/>
              </a:rPr>
              <a:t>5431 Altamaha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Whitehall</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23006899</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$449,900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 2½ Baths | 2,258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496973" y="8080636"/>
            <a:ext cx="1188720" cy="792480"/>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814663" y="8080636"/>
            <a:ext cx="1188720" cy="795528"/>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26217" y="3393349"/>
            <a:ext cx="1188720" cy="795528"/>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43906" y="3393349"/>
            <a:ext cx="1188720" cy="795528"/>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61595" y="3393349"/>
            <a:ext cx="1188720" cy="795528"/>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79284" y="3393349"/>
            <a:ext cx="1188720" cy="795528"/>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496973" y="3393349"/>
            <a:ext cx="1188720" cy="7955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14663" y="3393349"/>
            <a:ext cx="1188720" cy="7955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3906" y="8080636"/>
            <a:ext cx="1188720" cy="795528"/>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6217" y="8080636"/>
            <a:ext cx="1188720" cy="795528"/>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1595" y="8080636"/>
            <a:ext cx="1188720" cy="795528"/>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79716" y="8080636"/>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670</TotalTime>
  <Words>426</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124</cp:revision>
  <dcterms:created xsi:type="dcterms:W3CDTF">2006-08-16T00:00:00Z</dcterms:created>
  <dcterms:modified xsi:type="dcterms:W3CDTF">2023-03-30T14:13:57Z</dcterms:modified>
</cp:coreProperties>
</file>