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96" y="31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37" b="11637"/>
          <a:stretch/>
        </p:blipFill>
        <p:spPr>
          <a:xfrm>
            <a:off x="1981200" y="990600"/>
            <a:ext cx="5791200" cy="2971093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-2244"/>
            <a:ext cx="7772400" cy="1602444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707" y="2"/>
            <a:ext cx="5939744" cy="1130864"/>
          </a:xfrm>
          <a:noFill/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5436 Altamaha Drive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Whitehall Plantation ~ North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Charleston</a:t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15002765 ~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$255,000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94" y="5257677"/>
            <a:ext cx="5830017" cy="336018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Folks look no further! You've found your dream home! This home has many wonderful features including a beautiful back yard that backs up to wetlands for privacy and an oversized screened in porch with a hot tub....yes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that’s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right....a hot tub! Inside you will find ample amounts of living space including a extra large family/great room with a fireplace and a lovely eat in kitchen that opens to the family room. The kitchen has a gorgeous backsplash with granite counter tops and tons of cabinet space. There is a formal dining room just off of the kitchen that leads into a lovely formal living room which has a nice sense of space with its vaulted ceiling! There is a half bath in the hallway next to the very large laundry room. Upstairs there are 4 bedrooms including the master bedroom. The master bedroom is quite large and boasts a walk in closet and a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lovely </a:t>
            </a:r>
            <a:r>
              <a:rPr lang="en-US" sz="1200" dirty="0" err="1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-suite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bathroom. The other 3 bedrooms are also of generous size which makes this home perfect for a large family or buyers needing extra room for office space. Don't miss out on this opportunity to live in one of the Charleston Area's most coveted neighborhoods. Whitehall Plantation is a lovely community that includes a neighborhood pool, walking trails and a play park for the kids or grandkids! Schedule a showing today!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093" y="8606763"/>
            <a:ext cx="1094134" cy="145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6600" y="8951958"/>
            <a:ext cx="254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91041" y="8717405"/>
            <a:ext cx="297219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843) 276-1701 M</a:t>
            </a:r>
          </a:p>
          <a:p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cnikonchuk@gmail.com</a:t>
            </a:r>
          </a:p>
          <a:p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www.palmettoproperty.net</a:t>
            </a:r>
          </a:p>
        </p:txBody>
      </p:sp>
      <p:pic>
        <p:nvPicPr>
          <p:cNvPr id="6" name="Picture 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3" y="2818693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7" name="Picture 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257677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9" name="Picture 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8185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477169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7696661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2383980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3879009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888951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4038185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4038185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038185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916153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sp>
        <p:nvSpPr>
          <p:cNvPr id="14" name="32-Point Star 13"/>
          <p:cNvSpPr/>
          <p:nvPr/>
        </p:nvSpPr>
        <p:spPr>
          <a:xfrm rot="20803424">
            <a:off x="1239637" y="787640"/>
            <a:ext cx="2527218" cy="1333500"/>
          </a:xfrm>
          <a:prstGeom prst="star32">
            <a:avLst>
              <a:gd name="adj" fmla="val 37948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38100" dist="76200" sx="102000" sy="102000" algn="ctr" rotWithShape="0">
              <a:prstClr val="black">
                <a:alpha val="6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House 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Thursday 12-2</a:t>
            </a:r>
            <a:b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$50 Gas Card</a:t>
            </a:r>
            <a:endParaRPr lang="en-US" sz="1400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253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5436 Altamaha Drive Whitehall Plantation ~ North Charleston MLS# 15002765 ~ $255,000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atp1313@gmail.com</cp:lastModifiedBy>
  <cp:revision>14</cp:revision>
  <dcterms:created xsi:type="dcterms:W3CDTF">2006-08-16T00:00:00Z</dcterms:created>
  <dcterms:modified xsi:type="dcterms:W3CDTF">2015-02-10T13:34:04Z</dcterms:modified>
</cp:coreProperties>
</file>