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53F"/>
    <a:srgbClr val="79B8F9"/>
    <a:srgbClr val="79B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332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58726" y="2011680"/>
            <a:ext cx="699516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165860" y="488649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894080"/>
            <a:ext cx="602361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0170" y="3678086"/>
            <a:ext cx="602361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6080" y="9411125"/>
            <a:ext cx="6477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699516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5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948271" y="2251499"/>
            <a:ext cx="343550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8620" y="3464562"/>
            <a:ext cx="343415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3464562"/>
            <a:ext cx="343550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3"/>
            <a:ext cx="2557066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8621" y="2235202"/>
            <a:ext cx="2557066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0" y="894080"/>
            <a:ext cx="466344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4480" y="2686897"/>
            <a:ext cx="466344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0" y="1711287"/>
            <a:ext cx="466344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88620" y="2346960"/>
            <a:ext cx="699516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88620" y="9411125"/>
            <a:ext cx="181356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55570" y="9411125"/>
            <a:ext cx="246126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736080" y="9411125"/>
            <a:ext cx="6477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3"/>
          <a:stretch/>
        </p:blipFill>
        <p:spPr>
          <a:xfrm>
            <a:off x="0" y="2638"/>
            <a:ext cx="5912898" cy="38770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0" y="8929376"/>
            <a:ext cx="7772399" cy="1129024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920982"/>
            <a:ext cx="5912897" cy="4898071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Welcome to 543 Flambeau Retreat! This stately, brick home offers a nice sized, private lot with large fenced back yard, a deck off the back and a porch off the master. An exceptional large dining room that can accommodate a large dining table and buffet. The kitchen offers stainless steel appliances, wine cooler, double ovens, an abundance of cabinetry and a generous walk in pantry. The eat in kitchen is filled with natural light, cafe seating as well as a desk area. Open to the kitchen is the family room with a gas log fireplace and beautiful wainscoting. The formal living room feels like a retreat with elevated views of the trees in the backyard. The 1st floor master is complete with a totally updated master bath with a custom shower, large oval soaker bathtub, double sinks with quartzite terra </a:t>
            </a:r>
            <a:r>
              <a:rPr lang="en-US" sz="1500" dirty="0" err="1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bianca</a:t>
            </a: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counters, and </a:t>
            </a:r>
            <a:r>
              <a:rPr lang="en-US" sz="1500" dirty="0" err="1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carrara</a:t>
            </a: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tile on the floors and shower. All the baths in this home have been tastefully renovated. A separate gas line for the grill on the deck, tons of attic storage, </a:t>
            </a:r>
            <a:r>
              <a:rPr lang="en-US" sz="1500" dirty="0" err="1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ipe</a:t>
            </a: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decking on the deck and 2 car garage. Molasses Creek is a high desirable neighborhood and close to shopping and downtown. This home is easy to show.</a:t>
            </a:r>
            <a:endParaRPr lang="en-US" sz="1500" b="1" i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83820"/>
            <a:ext cx="5571528" cy="609600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l"/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76200" dist="38100" dir="8100000" sx="101000" sy="101000" algn="tr" rotWithShape="0">
                    <a:prstClr val="black">
                      <a:alpha val="50000"/>
                    </a:prstClr>
                  </a:outerShdw>
                </a:effectLst>
                <a:latin typeface="Century Gothic" panose="020B0502020202020204" pitchFamily="34" charset="0"/>
              </a:rPr>
              <a:t>543 Flambeau Retreat</a:t>
            </a:r>
            <a:b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76200" dist="38100" dir="8100000" sx="101000" sy="101000" algn="tr" rotWithShape="0">
                    <a:prstClr val="black">
                      <a:alpha val="50000"/>
                    </a:prst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2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76200" dist="38100" dir="8100000" sx="101000" sy="101000" algn="tr" rotWithShape="0">
                    <a:prstClr val="black">
                      <a:alpha val="50000"/>
                    </a:prstClr>
                  </a:outerShdw>
                </a:effectLst>
                <a:latin typeface="Century Gothic" panose="020B0502020202020204" pitchFamily="34" charset="0"/>
              </a:rPr>
              <a:t>Molasses Creek | Mount Pleasant</a:t>
            </a:r>
            <a:br>
              <a:rPr lang="en-US" sz="12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76200" dist="38100" dir="8100000" sx="101000" sy="101000" algn="tr" rotWithShape="0">
                    <a:prstClr val="black">
                      <a:alpha val="50000"/>
                    </a:prst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2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76200" dist="38100" dir="8100000" sx="101000" sy="101000" algn="tr" rotWithShape="0">
                    <a:prstClr val="black">
                      <a:alpha val="50000"/>
                    </a:prstClr>
                  </a:outerShdw>
                </a:effectLst>
                <a:latin typeface="Century Gothic" panose="020B0502020202020204" pitchFamily="34" charset="0"/>
              </a:rPr>
              <a:t>MLS# 19004340 | $879,000</a:t>
            </a:r>
            <a:endParaRPr lang="en-US" sz="1050" i="1" cap="none" dirty="0">
              <a:ln w="10541" cmpd="sng">
                <a:noFill/>
                <a:prstDash val="solid"/>
              </a:ln>
              <a:solidFill>
                <a:srgbClr val="FFFF00"/>
              </a:solidFill>
              <a:effectLst>
                <a:outerShdw blurRad="76200" dist="38100" dir="8100000" sx="101000" sy="101000" algn="tr" rotWithShape="0">
                  <a:prstClr val="black">
                    <a:alpha val="5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414" y="8970051"/>
            <a:ext cx="838139" cy="104767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8970668"/>
            <a:ext cx="7772399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 Smith</a:t>
            </a:r>
            <a:b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Office - (843) 886-8110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Mobile - (843) 696-7824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darlenesmith@carolinaone.com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DarleneSmithTeam.com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31" y="9038192"/>
            <a:ext cx="665018" cy="45720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-99060" y="9534087"/>
            <a:ext cx="152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rgbClr val="10253F"/>
                </a:solidFill>
                <a:latin typeface="Century Gothic" panose="020B0502020202020204" pitchFamily="34" charset="0"/>
              </a:rPr>
              <a:t>Carolina One Real Estate</a:t>
            </a:r>
          </a:p>
          <a:p>
            <a:pPr algn="ctr"/>
            <a:r>
              <a:rPr lang="en-US" sz="700" dirty="0">
                <a:solidFill>
                  <a:srgbClr val="10253F"/>
                </a:solidFill>
                <a:latin typeface="Century Gothic" panose="020B0502020202020204" pitchFamily="34" charset="0"/>
              </a:rPr>
              <a:t>1503 Palm Blvd </a:t>
            </a:r>
            <a:r>
              <a:rPr lang="en-US" sz="700" dirty="0" err="1">
                <a:solidFill>
                  <a:srgbClr val="10253F"/>
                </a:solidFill>
                <a:latin typeface="Century Gothic" panose="020B0502020202020204" pitchFamily="34" charset="0"/>
              </a:rPr>
              <a:t>Ste</a:t>
            </a:r>
            <a:endParaRPr lang="en-US" sz="700" dirty="0">
              <a:solidFill>
                <a:srgbClr val="10253F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700" dirty="0">
                <a:solidFill>
                  <a:srgbClr val="10253F"/>
                </a:solidFill>
                <a:latin typeface="Century Gothic" panose="020B0502020202020204" pitchFamily="34" charset="0"/>
              </a:rPr>
              <a:t>Isle of Palms, SC 29451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52400" y="2895600"/>
            <a:ext cx="557152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800" b="1" i="1" dirty="0">
                <a:solidFill>
                  <a:srgbClr val="10253F"/>
                </a:solidFill>
                <a:effectLst>
                  <a:outerShdw blurRad="50800" dist="38100" dir="5400000" algn="t" rotWithShape="0">
                    <a:schemeClr val="tx2">
                      <a:lumMod val="50000"/>
                      <a:alpha val="40000"/>
                    </a:schemeClr>
                  </a:outerShdw>
                </a:effectLst>
              </a:rPr>
              <a:t>Just Listed</a:t>
            </a:r>
          </a:p>
          <a:p>
            <a:pPr algn="r"/>
            <a:r>
              <a:rPr lang="en-US" sz="1600" b="1" i="1" dirty="0">
                <a:solidFill>
                  <a:srgbClr val="10253F"/>
                </a:solidFill>
                <a:effectLst>
                  <a:outerShdw blurRad="50800" dist="38100" dir="5400000" algn="t" rotWithShape="0">
                    <a:schemeClr val="tx2">
                      <a:lumMod val="50000"/>
                      <a:alpha val="40000"/>
                    </a:schemeClr>
                  </a:outerShdw>
                </a:effectLst>
              </a:rPr>
              <a:t>Beautifully Renovated</a:t>
            </a:r>
          </a:p>
          <a:p>
            <a:pPr algn="r"/>
            <a:r>
              <a:rPr lang="en-US" sz="1600" b="1" i="1" dirty="0">
                <a:solidFill>
                  <a:srgbClr val="10253F"/>
                </a:solidFill>
                <a:effectLst>
                  <a:outerShdw blurRad="50800" dist="38100" dir="5400000" algn="t" rotWithShape="0">
                    <a:schemeClr val="tx2">
                      <a:lumMod val="50000"/>
                      <a:alpha val="40000"/>
                    </a:schemeClr>
                  </a:outerShdw>
                </a:effectLst>
              </a:rPr>
              <a:t>Master Down</a:t>
            </a:r>
            <a:endParaRPr lang="en-US" sz="1600" i="1" dirty="0">
              <a:solidFill>
                <a:srgbClr val="10253F"/>
              </a:solidFill>
              <a:effectLst>
                <a:outerShdw blurRad="50800" dist="38100" dir="5400000" algn="t" rotWithShape="0">
                  <a:schemeClr val="tx2">
                    <a:lumMod val="50000"/>
                    <a:alpha val="40000"/>
                  </a:schemeClr>
                </a:outerShdw>
              </a:effectLst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900" y="83687"/>
            <a:ext cx="1758653" cy="116918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1600" y="8046377"/>
            <a:ext cx="1170432" cy="77650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9895" y="4504653"/>
            <a:ext cx="1170432" cy="77920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9895" y="5390353"/>
            <a:ext cx="1170432" cy="77920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333" y="6429168"/>
            <a:ext cx="1756220" cy="116675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8340" y="7698582"/>
            <a:ext cx="1753213" cy="116880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9895" y="3623252"/>
            <a:ext cx="1170432" cy="77490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898" y="1355536"/>
            <a:ext cx="1758655" cy="116918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898" y="2627386"/>
            <a:ext cx="1758655" cy="116513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0198" y="5162986"/>
            <a:ext cx="1751355" cy="1163521"/>
          </a:xfrm>
          <a:prstGeom prst="rect">
            <a:avLst/>
          </a:prstGeom>
          <a:ln>
            <a:noFill/>
          </a:ln>
          <a:effectLst/>
        </p:spPr>
      </p:pic>
      <p:sp>
        <p:nvSpPr>
          <p:cNvPr id="29" name="Title 1">
            <a:extLst>
              <a:ext uri="{FF2B5EF4-FFF2-40B4-BE49-F238E27FC236}">
                <a16:creationId xmlns:a16="http://schemas.microsoft.com/office/drawing/2014/main" id="{5AD9BDDB-3E13-4C97-B8F7-B02B35EA18BB}"/>
              </a:ext>
            </a:extLst>
          </p:cNvPr>
          <p:cNvSpPr txBox="1">
            <a:spLocks/>
          </p:cNvSpPr>
          <p:nvPr/>
        </p:nvSpPr>
        <p:spPr>
          <a:xfrm>
            <a:off x="6833414" y="3219151"/>
            <a:ext cx="6440684" cy="780288"/>
          </a:xfrm>
          <a:prstGeom prst="rect">
            <a:avLst/>
          </a:prstGeom>
        </p:spPr>
        <p:txBody>
          <a:bodyPr vert="horz" lIns="45720" tIns="0" rIns="45720" bIns="0"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Century Gothic" panose="020B0502020202020204" pitchFamily="34" charset="0"/>
              </a:rPr>
              <a:t>Open House This Weekend</a:t>
            </a:r>
          </a:p>
          <a:p>
            <a:pPr defTabSz="914400"/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Century Gothic" panose="020B0502020202020204" pitchFamily="34" charset="0"/>
              </a:rPr>
              <a:t>1:00 - 3:00 Both Days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2B046E8-3C6A-4059-82AB-9031AEF11E0A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418" y="3895186"/>
            <a:ext cx="1750135" cy="1165139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282</TotalTime>
  <Words>260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543 Flambeau Retreat Molasses Creek | Mount Pleasant MLS# 19004340 | $879,000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65</cp:revision>
  <dcterms:created xsi:type="dcterms:W3CDTF">2006-08-16T00:00:00Z</dcterms:created>
  <dcterms:modified xsi:type="dcterms:W3CDTF">2019-02-18T17:55:10Z</dcterms:modified>
</cp:coreProperties>
</file>