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6" d="100"/>
          <a:sy n="76" d="100"/>
        </p:scale>
        <p:origin x="3546" y="102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618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237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855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474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3092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71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329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948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00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1"/>
            <a:ext cx="6995160" cy="2200274"/>
          </a:xfrm>
        </p:spPr>
        <p:txBody>
          <a:bodyPr anchor="b"/>
          <a:lstStyle>
            <a:lvl1pPr marL="0" indent="0">
              <a:buNone/>
              <a:defRPr sz="2043">
                <a:solidFill>
                  <a:schemeClr val="tx1">
                    <a:tint val="75000"/>
                  </a:schemeClr>
                </a:solidFill>
              </a:defRPr>
            </a:lvl1pPr>
            <a:lvl2pPr marL="461852" indent="0">
              <a:buNone/>
              <a:defRPr sz="1807">
                <a:solidFill>
                  <a:schemeClr val="tx1">
                    <a:tint val="75000"/>
                  </a:schemeClr>
                </a:solidFill>
              </a:defRPr>
            </a:lvl2pPr>
            <a:lvl3pPr marL="923703" indent="0">
              <a:buNone/>
              <a:defRPr sz="1650">
                <a:solidFill>
                  <a:schemeClr val="tx1">
                    <a:tint val="75000"/>
                  </a:schemeClr>
                </a:solidFill>
              </a:defRPr>
            </a:lvl3pPr>
            <a:lvl4pPr marL="1385555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4pPr>
            <a:lvl5pPr marL="1847407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5pPr>
            <a:lvl6pPr marL="2309259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6pPr>
            <a:lvl7pPr marL="2771110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7pPr>
            <a:lvl8pPr marL="3232962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8pPr>
            <a:lvl9pPr marL="3694814" indent="0">
              <a:buNone/>
              <a:defRPr sz="141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829"/>
            </a:lvl1pPr>
            <a:lvl2pPr>
              <a:defRPr sz="2436"/>
            </a:lvl2pPr>
            <a:lvl3pPr>
              <a:defRPr sz="2043"/>
            </a:lvl3pPr>
            <a:lvl4pPr>
              <a:defRPr sz="1807"/>
            </a:lvl4pPr>
            <a:lvl5pPr>
              <a:defRPr sz="1807"/>
            </a:lvl5pPr>
            <a:lvl6pPr>
              <a:defRPr sz="1807"/>
            </a:lvl6pPr>
            <a:lvl7pPr>
              <a:defRPr sz="1807"/>
            </a:lvl7pPr>
            <a:lvl8pPr>
              <a:defRPr sz="1807"/>
            </a:lvl8pPr>
            <a:lvl9pPr>
              <a:defRPr sz="180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6"/>
            <a:ext cx="3636169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7"/>
          </a:xfrm>
        </p:spPr>
        <p:txBody>
          <a:bodyPr anchor="b"/>
          <a:lstStyle>
            <a:lvl1pPr marL="0" indent="0">
              <a:buNone/>
              <a:defRPr sz="2436" b="1"/>
            </a:lvl1pPr>
            <a:lvl2pPr marL="461852" indent="0">
              <a:buNone/>
              <a:defRPr sz="2043" b="1"/>
            </a:lvl2pPr>
            <a:lvl3pPr marL="923703" indent="0">
              <a:buNone/>
              <a:defRPr sz="1807" b="1"/>
            </a:lvl3pPr>
            <a:lvl4pPr marL="1385555" indent="0">
              <a:buNone/>
              <a:defRPr sz="1650" b="1"/>
            </a:lvl4pPr>
            <a:lvl5pPr marL="1847407" indent="0">
              <a:buNone/>
              <a:defRPr sz="1650" b="1"/>
            </a:lvl5pPr>
            <a:lvl6pPr marL="2309259" indent="0">
              <a:buNone/>
              <a:defRPr sz="1650" b="1"/>
            </a:lvl6pPr>
            <a:lvl7pPr marL="2771110" indent="0">
              <a:buNone/>
              <a:defRPr sz="1650" b="1"/>
            </a:lvl7pPr>
            <a:lvl8pPr marL="3232962" indent="0">
              <a:buNone/>
              <a:defRPr sz="1650" b="1"/>
            </a:lvl8pPr>
            <a:lvl9pPr marL="3694814" indent="0">
              <a:buNone/>
              <a:defRPr sz="165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6"/>
            <a:ext cx="3637597" cy="5795223"/>
          </a:xfrm>
        </p:spPr>
        <p:txBody>
          <a:bodyPr/>
          <a:lstStyle>
            <a:lvl1pPr>
              <a:defRPr sz="2436"/>
            </a:lvl1pPr>
            <a:lvl2pPr>
              <a:defRPr sz="2043"/>
            </a:lvl2pPr>
            <a:lvl3pPr>
              <a:defRPr sz="1807"/>
            </a:lvl3pPr>
            <a:lvl4pPr>
              <a:defRPr sz="1650"/>
            </a:lvl4pPr>
            <a:lvl5pPr>
              <a:defRPr sz="1650"/>
            </a:lvl5pPr>
            <a:lvl6pPr>
              <a:defRPr sz="1650"/>
            </a:lvl6pPr>
            <a:lvl7pPr>
              <a:defRPr sz="1650"/>
            </a:lvl7pPr>
            <a:lvl8pPr>
              <a:defRPr sz="1650"/>
            </a:lvl8pPr>
            <a:lvl9pPr>
              <a:defRPr sz="16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5"/>
            <a:ext cx="4600576" cy="8584566"/>
          </a:xfrm>
        </p:spPr>
        <p:txBody>
          <a:bodyPr/>
          <a:lstStyle>
            <a:lvl1pPr>
              <a:defRPr sz="3221"/>
            </a:lvl1pPr>
            <a:lvl2pPr>
              <a:defRPr sz="2829"/>
            </a:lvl2pPr>
            <a:lvl3pPr>
              <a:defRPr sz="2436"/>
            </a:lvl3pPr>
            <a:lvl4pPr>
              <a:defRPr sz="2043"/>
            </a:lvl4pPr>
            <a:lvl5pPr>
              <a:defRPr sz="2043"/>
            </a:lvl5pPr>
            <a:lvl6pPr>
              <a:defRPr sz="2043"/>
            </a:lvl6pPr>
            <a:lvl7pPr>
              <a:defRPr sz="2043"/>
            </a:lvl7pPr>
            <a:lvl8pPr>
              <a:defRPr sz="2043"/>
            </a:lvl8pPr>
            <a:lvl9pPr>
              <a:defRPr sz="204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5"/>
            <a:ext cx="2707482" cy="6880226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04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221"/>
            </a:lvl1pPr>
            <a:lvl2pPr marL="461852" indent="0">
              <a:buNone/>
              <a:defRPr sz="2829"/>
            </a:lvl2pPr>
            <a:lvl3pPr marL="923703" indent="0">
              <a:buNone/>
              <a:defRPr sz="2436"/>
            </a:lvl3pPr>
            <a:lvl4pPr marL="1385555" indent="0">
              <a:buNone/>
              <a:defRPr sz="2043"/>
            </a:lvl4pPr>
            <a:lvl5pPr marL="1847407" indent="0">
              <a:buNone/>
              <a:defRPr sz="2043"/>
            </a:lvl5pPr>
            <a:lvl6pPr marL="2309259" indent="0">
              <a:buNone/>
              <a:defRPr sz="2043"/>
            </a:lvl6pPr>
            <a:lvl7pPr marL="2771110" indent="0">
              <a:buNone/>
              <a:defRPr sz="2043"/>
            </a:lvl7pPr>
            <a:lvl8pPr marL="3232962" indent="0">
              <a:buNone/>
              <a:defRPr sz="2043"/>
            </a:lvl8pPr>
            <a:lvl9pPr marL="3694814" indent="0">
              <a:buNone/>
              <a:defRPr sz="204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414"/>
            </a:lvl1pPr>
            <a:lvl2pPr marL="461852" indent="0">
              <a:buNone/>
              <a:defRPr sz="1179"/>
            </a:lvl2pPr>
            <a:lvl3pPr marL="923703" indent="0">
              <a:buNone/>
              <a:defRPr sz="1021"/>
            </a:lvl3pPr>
            <a:lvl4pPr marL="1385555" indent="0">
              <a:buNone/>
              <a:defRPr sz="943"/>
            </a:lvl4pPr>
            <a:lvl5pPr marL="1847407" indent="0">
              <a:buNone/>
              <a:defRPr sz="943"/>
            </a:lvl5pPr>
            <a:lvl6pPr marL="2309259" indent="0">
              <a:buNone/>
              <a:defRPr sz="943"/>
            </a:lvl6pPr>
            <a:lvl7pPr marL="2771110" indent="0">
              <a:buNone/>
              <a:defRPr sz="943"/>
            </a:lvl7pPr>
            <a:lvl8pPr marL="3232962" indent="0">
              <a:buNone/>
              <a:defRPr sz="943"/>
            </a:lvl8pPr>
            <a:lvl9pPr marL="3694814" indent="0">
              <a:buNone/>
              <a:defRPr sz="94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3"/>
            <a:ext cx="7406640" cy="16764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2"/>
            <a:ext cx="7406640" cy="6638079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17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3703" rtl="0" eaLnBrk="1" latinLnBrk="0" hangingPunct="1">
        <a:spcBef>
          <a:spcPct val="0"/>
        </a:spcBef>
        <a:buNone/>
        <a:defRPr sz="447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6389" indent="-346389" algn="l" defTabSz="923703" rtl="0" eaLnBrk="1" latinLnBrk="0" hangingPunct="1">
        <a:spcBef>
          <a:spcPct val="20000"/>
        </a:spcBef>
        <a:buFont typeface="Arial" pitchFamily="34" charset="0"/>
        <a:buChar char="•"/>
        <a:defRPr sz="3221" kern="1200">
          <a:solidFill>
            <a:schemeClr val="tx1"/>
          </a:solidFill>
          <a:latin typeface="+mn-lt"/>
          <a:ea typeface="+mn-ea"/>
          <a:cs typeface="+mn-cs"/>
        </a:defRPr>
      </a:lvl1pPr>
      <a:lvl2pPr marL="750509" indent="-288658" algn="l" defTabSz="923703" rtl="0" eaLnBrk="1" latinLnBrk="0" hangingPunct="1">
        <a:spcBef>
          <a:spcPct val="20000"/>
        </a:spcBef>
        <a:buFont typeface="Arial" pitchFamily="34" charset="0"/>
        <a:buChar char="–"/>
        <a:defRPr sz="2829" kern="1200">
          <a:solidFill>
            <a:schemeClr val="tx1"/>
          </a:solidFill>
          <a:latin typeface="+mn-lt"/>
          <a:ea typeface="+mn-ea"/>
          <a:cs typeface="+mn-cs"/>
        </a:defRPr>
      </a:lvl2pPr>
      <a:lvl3pPr marL="1154629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436" kern="1200">
          <a:solidFill>
            <a:schemeClr val="tx1"/>
          </a:solidFill>
          <a:latin typeface="+mn-lt"/>
          <a:ea typeface="+mn-ea"/>
          <a:cs typeface="+mn-cs"/>
        </a:defRPr>
      </a:lvl3pPr>
      <a:lvl4pPr marL="1616481" indent="-230926" algn="l" defTabSz="923703" rtl="0" eaLnBrk="1" latinLnBrk="0" hangingPunct="1">
        <a:spcBef>
          <a:spcPct val="20000"/>
        </a:spcBef>
        <a:buFont typeface="Arial" pitchFamily="34" charset="0"/>
        <a:buChar char="–"/>
        <a:defRPr sz="2043" kern="1200">
          <a:solidFill>
            <a:schemeClr val="tx1"/>
          </a:solidFill>
          <a:latin typeface="+mn-lt"/>
          <a:ea typeface="+mn-ea"/>
          <a:cs typeface="+mn-cs"/>
        </a:defRPr>
      </a:lvl4pPr>
      <a:lvl5pPr marL="2078333" indent="-230926" algn="l" defTabSz="923703" rtl="0" eaLnBrk="1" latinLnBrk="0" hangingPunct="1">
        <a:spcBef>
          <a:spcPct val="20000"/>
        </a:spcBef>
        <a:buFont typeface="Arial" pitchFamily="34" charset="0"/>
        <a:buChar char="»"/>
        <a:defRPr sz="2043" kern="1200">
          <a:solidFill>
            <a:schemeClr val="tx1"/>
          </a:solidFill>
          <a:latin typeface="+mn-lt"/>
          <a:ea typeface="+mn-ea"/>
          <a:cs typeface="+mn-cs"/>
        </a:defRPr>
      </a:lvl5pPr>
      <a:lvl6pPr marL="2540185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6pPr>
      <a:lvl7pPr marL="3002036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7pPr>
      <a:lvl8pPr marL="3463888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8pPr>
      <a:lvl9pPr marL="3925740" indent="-230926" algn="l" defTabSz="923703" rtl="0" eaLnBrk="1" latinLnBrk="0" hangingPunct="1">
        <a:spcBef>
          <a:spcPct val="20000"/>
        </a:spcBef>
        <a:buFont typeface="Arial" pitchFamily="34" charset="0"/>
        <a:buChar char="•"/>
        <a:defRPr sz="204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6185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23703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85555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47407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309259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71110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32962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94814" algn="l" defTabSz="92370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image" Target="../media/image11.jpeg"/><Relationship Id="rId3" Type="http://schemas.openxmlformats.org/officeDocument/2006/relationships/hyperlink" Target="mailto:true@mattoneillteam.com" TargetMode="External"/><Relationship Id="rId7" Type="http://schemas.openxmlformats.org/officeDocument/2006/relationships/image" Target="../media/image5.jpeg"/><Relationship Id="rId12" Type="http://schemas.openxmlformats.org/officeDocument/2006/relationships/image" Target="../media/image10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Relationship Id="rId1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944" b="6944"/>
          <a:stretch/>
        </p:blipFill>
        <p:spPr bwMode="auto">
          <a:xfrm>
            <a:off x="1" y="1"/>
            <a:ext cx="8229598" cy="47244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4065815"/>
            <a:ext cx="8229599" cy="658586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86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543 Mclernon Trace</a:t>
            </a:r>
            <a:br>
              <a:rPr lang="en-US" sz="1886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</a:br>
            <a:r>
              <a:rPr lang="en-US" sz="1414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Marshview</a:t>
            </a:r>
            <a:r>
              <a:rPr lang="en-US" sz="1414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Commons | Johns Island, SC 29455 | MLS# 25013893 | $356,250</a:t>
            </a:r>
          </a:p>
        </p:txBody>
      </p:sp>
      <p:sp>
        <p:nvSpPr>
          <p:cNvPr id="5" name="Rectangle 4"/>
          <p:cNvSpPr/>
          <p:nvPr/>
        </p:nvSpPr>
        <p:spPr>
          <a:xfrm>
            <a:off x="2133600" y="128857"/>
            <a:ext cx="3962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i="1" dirty="0">
                <a:ln w="3175">
                  <a:noFill/>
                </a:ln>
                <a:solidFill>
                  <a:schemeClr val="bg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Improvement</a:t>
            </a:r>
          </a:p>
        </p:txBody>
      </p:sp>
      <p:sp>
        <p:nvSpPr>
          <p:cNvPr id="7" name="Right Brace 6"/>
          <p:cNvSpPr/>
          <p:nvPr/>
        </p:nvSpPr>
        <p:spPr>
          <a:xfrm rot="16200000">
            <a:off x="10692207" y="1391850"/>
            <a:ext cx="179614" cy="2829713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sz="1807"/>
          </a:p>
        </p:txBody>
      </p:sp>
      <p:sp>
        <p:nvSpPr>
          <p:cNvPr id="9" name="Rectangle 8"/>
          <p:cNvSpPr/>
          <p:nvPr/>
        </p:nvSpPr>
        <p:spPr>
          <a:xfrm>
            <a:off x="1061357" y="9771017"/>
            <a:ext cx="6106886" cy="28738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True Edwards     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  <a:hlinkClick r:id="rId3"/>
              </a:rPr>
              <a:t>true@mattoneillteam.com</a:t>
            </a:r>
            <a:r>
              <a:rPr lang="en-US" sz="1257" dirty="0">
                <a:solidFill>
                  <a:schemeClr val="tx1"/>
                </a:solidFill>
                <a:latin typeface="Palatino Linotype" panose="02040502050505030304" pitchFamily="18" charset="0"/>
              </a:rPr>
              <a:t>     843-442-6253</a:t>
            </a:r>
            <a:endParaRPr lang="en-US" sz="1257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-2006110" y="239486"/>
            <a:ext cx="1778051" cy="3825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886" b="1" i="1" dirty="0">
                <a:ln>
                  <a:solidFill>
                    <a:srgbClr val="FFFF00"/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60000" dist="29997" dir="5400000" sy="-100000" algn="bl" rotWithShape="0"/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Price Reduced!</a:t>
            </a:r>
            <a:endParaRPr lang="en-US" sz="1886" b="1" i="1" dirty="0">
              <a:ln>
                <a:solidFill>
                  <a:srgbClr val="FFFF00"/>
                </a:solidFill>
              </a:ln>
              <a:solidFill>
                <a:schemeClr val="bg2">
                  <a:lumMod val="50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60000" dist="29997" dir="5400000" sy="-100000" algn="bl" rotWithShape="0"/>
              </a:effectLst>
              <a:latin typeface="Palatino Linotype" panose="0204050205050503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4791454"/>
            <a:ext cx="8229600" cy="3939540"/>
          </a:xfrm>
          <a:prstGeom prst="rect">
            <a:avLst/>
          </a:prstGeom>
        </p:spPr>
        <p:txBody>
          <a:bodyPr wrap="square" numCol="1" anchor="ctr">
            <a:spAutoFit/>
          </a:bodyPr>
          <a:lstStyle/>
          <a:p>
            <a:pPr algn="ctr"/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***Ask about the possibility of receiving 1% reduction in interest rate and free refi.*** Situated in the </a:t>
            </a:r>
            <a:r>
              <a:rPr lang="en-US" sz="125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Marshview</a:t>
            </a:r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Commons community on Johns Island, this townhouse offers a comfortable lifestyle with a spacious design and tranquil pond views. Upon entering the home, you're welcomed by a bright and open floor plan that creates a warm and inviting atmosphere. The kitchen is thoughtfully designed with white cabinetry, sleek appliances, generous countertop space, and a convenient pantry. Flowing seamlessly into the dining area and living room, the layout is ideal for both daily living and entertaining. The living room features a soaring volume ceiling and access to the back porch, where serene views of the pond provide a peaceful backdrop. The main level also includes a spacious</a:t>
            </a:r>
          </a:p>
          <a:p>
            <a:pPr algn="ctr"/>
            <a:endParaRPr lang="en-US" sz="12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primary suite, a perfect retreat with a vaulted ceiling, access to the porch, and an ensuite bath complete with a dual-sink vanity, step-in shower, soaking tub, and walk-in closet. A conveniently located powder room rounds out the main floor.</a:t>
            </a:r>
          </a:p>
          <a:p>
            <a:pPr algn="ctr"/>
            <a:endParaRPr lang="en-US" sz="12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Upstairs, a versatile loft area offers flexible space that can serve as a second living room, media room, home office, or play area. Three additional bedrooms and a full bathroom provide plenty of room for family or guests.</a:t>
            </a:r>
          </a:p>
          <a:p>
            <a:pPr algn="ctr"/>
            <a:endParaRPr lang="en-US" sz="125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125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The home also features a tandem two-car garage located on the ground level, offering both parking and additional storage. This property is conveniently located just 3.1 miles from the West Ashley Circle, 4.7 miles from I-526, 9.3 miles from downtown Charleston, and 12.5 miles from Charleston International Airport. With its ideal location and thoughtful layout, this is a place you'll love to call home.</a:t>
            </a:r>
          </a:p>
        </p:txBody>
      </p:sp>
      <p:pic>
        <p:nvPicPr>
          <p:cNvPr id="15" name="Picture 14"/>
          <p:cNvPicPr>
            <a:picLocks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5100536"/>
            <a:ext cx="1436914" cy="955548"/>
          </a:xfrm>
          <a:prstGeom prst="rect">
            <a:avLst/>
          </a:prstGeom>
        </p:spPr>
      </p:pic>
      <p:pic>
        <p:nvPicPr>
          <p:cNvPr id="16" name="Picture 15"/>
          <p:cNvPicPr>
            <a:picLocks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96" y="8798052"/>
            <a:ext cx="1433322" cy="955548"/>
          </a:xfrm>
          <a:prstGeom prst="rect">
            <a:avLst/>
          </a:prstGeom>
        </p:spPr>
      </p:pic>
      <p:pic>
        <p:nvPicPr>
          <p:cNvPr id="17" name="Picture 16"/>
          <p:cNvPicPr>
            <a:picLocks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699967" y="8798052"/>
            <a:ext cx="1433322" cy="955548"/>
          </a:xfrm>
          <a:prstGeom prst="rect">
            <a:avLst/>
          </a:prstGeom>
        </p:spPr>
      </p:pic>
      <p:pic>
        <p:nvPicPr>
          <p:cNvPr id="18" name="Picture 17"/>
          <p:cNvPicPr>
            <a:picLocks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97057" y="8798052"/>
            <a:ext cx="1431828" cy="955547"/>
          </a:xfrm>
          <a:prstGeom prst="rect">
            <a:avLst/>
          </a:prstGeom>
        </p:spPr>
      </p:pic>
      <p:pic>
        <p:nvPicPr>
          <p:cNvPr id="13" name="Picture 12"/>
          <p:cNvPicPr>
            <a:picLocks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5882802"/>
            <a:ext cx="1436914" cy="955548"/>
          </a:xfrm>
          <a:prstGeom prst="rect">
            <a:avLst/>
          </a:prstGeom>
        </p:spPr>
      </p:pic>
      <p:pic>
        <p:nvPicPr>
          <p:cNvPr id="14" name="Picture 13"/>
          <p:cNvPicPr>
            <a:picLocks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95229" y="8798052"/>
            <a:ext cx="1431828" cy="955548"/>
          </a:xfrm>
          <a:prstGeom prst="rect">
            <a:avLst/>
          </a:prstGeom>
        </p:spPr>
      </p:pic>
      <p:pic>
        <p:nvPicPr>
          <p:cNvPr id="19" name="Picture 18"/>
          <p:cNvPicPr>
            <a:picLocks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6665068"/>
            <a:ext cx="1436914" cy="955548"/>
          </a:xfrm>
          <a:prstGeom prst="rect">
            <a:avLst/>
          </a:prstGeom>
        </p:spPr>
      </p:pic>
      <p:pic>
        <p:nvPicPr>
          <p:cNvPr id="20" name="Picture 19"/>
          <p:cNvPicPr>
            <a:picLocks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398886" y="8798052"/>
            <a:ext cx="1431828" cy="955547"/>
          </a:xfrm>
          <a:prstGeom prst="rect">
            <a:avLst/>
          </a:prstGeom>
        </p:spPr>
      </p:pic>
      <p:pic>
        <p:nvPicPr>
          <p:cNvPr id="21" name="Picture 20"/>
          <p:cNvPicPr>
            <a:picLocks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7447334"/>
            <a:ext cx="1436914" cy="955548"/>
          </a:xfrm>
          <a:prstGeom prst="rect">
            <a:avLst/>
          </a:prstGeom>
        </p:spPr>
      </p:pic>
      <p:pic>
        <p:nvPicPr>
          <p:cNvPr id="22" name="Picture 21"/>
          <p:cNvPicPr>
            <a:picLocks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4114800" y="8229600"/>
            <a:ext cx="1436914" cy="95554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7D49911E-DD8F-4FF5-9F84-48DCA4629F2F}"/>
              </a:ext>
            </a:extLst>
          </p:cNvPr>
          <p:cNvSpPr/>
          <p:nvPr/>
        </p:nvSpPr>
        <p:spPr>
          <a:xfrm>
            <a:off x="-4580513" y="825962"/>
            <a:ext cx="4339754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Happy Hour Broker Open House Friday, Nov 22 from 3-5</a:t>
            </a:r>
          </a:p>
          <a:p>
            <a:endParaRPr lang="en-US" sz="2200" b="1" i="1" dirty="0">
              <a:ln w="3175">
                <a:noFill/>
              </a:ln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$100 Gift Card</a:t>
            </a:r>
            <a:b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</a:br>
            <a:r>
              <a:rPr lang="en-US" sz="2200" b="1" i="1" dirty="0">
                <a:ln w="3175">
                  <a:noFill/>
                </a:ln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cs typeface="Times New Roman" panose="02020603050405020304" pitchFamily="18" charset="0"/>
              </a:rPr>
              <a:t>Giveaway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1A4A91DC-5C1E-4F39-8E5D-0D833B6C64BA}"/>
              </a:ext>
            </a:extLst>
          </p:cNvPr>
          <p:cNvPicPr>
            <a:picLocks/>
          </p:cNvPicPr>
          <p:nvPr/>
        </p:nvPicPr>
        <p:blipFill>
          <a:blip r:embed="rId14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29632" y="3314457"/>
            <a:ext cx="1436914" cy="7145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401</TotalTime>
  <Words>351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Palatino Linotype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56</cp:revision>
  <dcterms:created xsi:type="dcterms:W3CDTF">2006-08-16T00:00:00Z</dcterms:created>
  <dcterms:modified xsi:type="dcterms:W3CDTF">2025-06-19T19:08:10Z</dcterms:modified>
</cp:coreProperties>
</file>