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46" y="-2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3" y="4722"/>
            <a:ext cx="3500478" cy="3500478"/>
          </a:xfrm>
          <a:prstGeom prst="rect">
            <a:avLst/>
          </a:prstGeom>
          <a:ln w="12700">
            <a:solidFill>
              <a:schemeClr val="bg1"/>
            </a:solidFill>
          </a:ln>
          <a:effectLst/>
        </p:spPr>
      </p:pic>
      <p:sp>
        <p:nvSpPr>
          <p:cNvPr id="2" name="Title 1"/>
          <p:cNvSpPr>
            <a:spLocks noGrp="1"/>
          </p:cNvSpPr>
          <p:nvPr>
            <p:ph type="ctrTitle"/>
          </p:nvPr>
        </p:nvSpPr>
        <p:spPr>
          <a:xfrm>
            <a:off x="3492254" y="-3864"/>
            <a:ext cx="5651746" cy="517196"/>
          </a:xfrm>
          <a:noFill/>
        </p:spPr>
        <p:txBody>
          <a:bodyPr anchor="t">
            <a:noAutofit/>
          </a:bodyPr>
          <a:lstStyle/>
          <a:p>
            <a:r>
              <a:rPr lang="en-US" sz="2400" b="1" i="1" dirty="0" smtClean="0">
                <a:solidFill>
                  <a:srgbClr val="FF0000"/>
                </a:solidFill>
                <a:latin typeface="Century Gothic" panose="020B0502020202020204" pitchFamily="34" charset="0"/>
              </a:rPr>
              <a:t>Calling All Builders &amp; Developers!</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3492254" y="2749766"/>
            <a:ext cx="5651746" cy="3007246"/>
          </a:xfrm>
        </p:spPr>
        <p:txBody>
          <a:bodyPr anchor="ctr">
            <a:noAutofit/>
          </a:bodyPr>
          <a:lstStyle/>
          <a:p>
            <a:r>
              <a:rPr lang="en-US" sz="1600" dirty="0">
                <a:solidFill>
                  <a:schemeClr val="accent2">
                    <a:lumMod val="50000"/>
                  </a:schemeClr>
                </a:solidFill>
                <a:latin typeface="+mj-lt"/>
              </a:rPr>
              <a:t>To all builders and developers if you want to build close to Park Circle at a lower price, this is your property. One of the hottest areas around, Park Circle is the next big thing. This is a dynamic one acre of build-able ground and a half acre of no buildable ground to turn into a park or tennis court for your new development. Just a short distance from Park Circle the hottest up and coming area in Charleston County. Get in now while prices are low and it still makes sense to build. The owner is ready to sell. Drive by and take a look at what this property. Take a glimpse into the future and think about what your next development can turn into.</a:t>
            </a:r>
            <a:endParaRPr lang="en-US" sz="1600" b="1" i="1" dirty="0">
              <a:solidFill>
                <a:schemeClr val="accent2">
                  <a:lumMod val="50000"/>
                </a:schemeClr>
              </a:solidFill>
              <a:latin typeface="+mj-lt"/>
            </a:endParaRPr>
          </a:p>
        </p:txBody>
      </p:sp>
      <p:sp>
        <p:nvSpPr>
          <p:cNvPr id="14" name="Rectangle 13"/>
          <p:cNvSpPr/>
          <p:nvPr/>
        </p:nvSpPr>
        <p:spPr>
          <a:xfrm>
            <a:off x="3492254" y="6059621"/>
            <a:ext cx="5651745" cy="800219"/>
          </a:xfrm>
          <a:prstGeom prst="rect">
            <a:avLst/>
          </a:prstGeom>
        </p:spPr>
        <p:txBody>
          <a:bodyPr wrap="square">
            <a:spAutoFit/>
          </a:bodyPr>
          <a:lstStyle/>
          <a:p>
            <a:pPr algn="ctr"/>
            <a:r>
              <a:rPr lang="en-US" b="1" dirty="0">
                <a:solidFill>
                  <a:schemeClr val="accent2">
                    <a:lumMod val="50000"/>
                  </a:schemeClr>
                </a:solidFill>
              </a:rPr>
              <a:t>Henry Wolfe, </a:t>
            </a:r>
            <a:r>
              <a:rPr lang="en-US" b="1" dirty="0" smtClean="0">
                <a:solidFill>
                  <a:schemeClr val="accent2">
                    <a:lumMod val="50000"/>
                  </a:schemeClr>
                </a:solidFill>
              </a:rPr>
              <a:t>Realtor</a:t>
            </a:r>
          </a:p>
          <a:p>
            <a:pPr algn="ctr"/>
            <a:r>
              <a:rPr lang="en-US" sz="1600" dirty="0">
                <a:solidFill>
                  <a:schemeClr val="accent2">
                    <a:lumMod val="50000"/>
                  </a:schemeClr>
                </a:solidFill>
              </a:rPr>
              <a:t>wolfeorg1@yahoo.com | Mobile (843) </a:t>
            </a:r>
            <a:r>
              <a:rPr lang="en-US" sz="1600" dirty="0" smtClean="0">
                <a:solidFill>
                  <a:schemeClr val="accent2">
                    <a:lumMod val="50000"/>
                  </a:schemeClr>
                </a:solidFill>
              </a:rPr>
              <a:t>609-5039</a:t>
            </a: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Estate | 4 Carriage Lane Suite 106 | Charleston, SC 29407</a:t>
            </a:r>
          </a:p>
        </p:txBody>
      </p:sp>
      <p:sp>
        <p:nvSpPr>
          <p:cNvPr id="15" name="Rectangle 14"/>
          <p:cNvSpPr/>
          <p:nvPr/>
        </p:nvSpPr>
        <p:spPr>
          <a:xfrm>
            <a:off x="3492254" y="815941"/>
            <a:ext cx="5651745" cy="1631216"/>
          </a:xfrm>
          <a:prstGeom prst="rect">
            <a:avLst/>
          </a:prstGeom>
        </p:spPr>
        <p:txBody>
          <a:bodyPr wrap="square">
            <a:spAutoFit/>
          </a:bodyPr>
          <a:lstStyle/>
          <a:p>
            <a:pPr algn="ctr"/>
            <a:r>
              <a:rPr lang="en-US" sz="2800" b="1" dirty="0">
                <a:solidFill>
                  <a:schemeClr val="accent2">
                    <a:lumMod val="75000"/>
                  </a:schemeClr>
                </a:solidFill>
                <a:latin typeface="Century Gothic" panose="020B0502020202020204" pitchFamily="34" charset="0"/>
              </a:rPr>
              <a:t>5445 Assembly Street</a:t>
            </a:r>
            <a:endParaRPr lang="en-US" sz="2800" b="1" dirty="0" smtClean="0">
              <a:solidFill>
                <a:schemeClr val="accent2">
                  <a:lumMod val="75000"/>
                </a:schemeClr>
              </a:solidFill>
              <a:latin typeface="Century Gothic" panose="020B0502020202020204" pitchFamily="34" charset="0"/>
            </a:endParaRPr>
          </a:p>
          <a:p>
            <a:pPr algn="ctr"/>
            <a:r>
              <a:rPr lang="en-US" dirty="0">
                <a:solidFill>
                  <a:schemeClr val="accent2">
                    <a:lumMod val="75000"/>
                  </a:schemeClr>
                </a:solidFill>
                <a:latin typeface="Century Gothic" panose="020B0502020202020204" pitchFamily="34" charset="0"/>
              </a:rPr>
              <a:t>Charleston Farms</a:t>
            </a:r>
          </a:p>
          <a:p>
            <a:pPr algn="ctr"/>
            <a:r>
              <a:rPr lang="en-US" dirty="0">
                <a:solidFill>
                  <a:schemeClr val="accent2">
                    <a:lumMod val="75000"/>
                  </a:schemeClr>
                </a:solidFill>
                <a:latin typeface="Century Gothic" panose="020B0502020202020204" pitchFamily="34" charset="0"/>
              </a:rPr>
              <a:t>North Charleston, SC 29406</a:t>
            </a:r>
          </a:p>
          <a:p>
            <a:pPr algn="ctr"/>
            <a:r>
              <a:rPr lang="en-US" dirty="0">
                <a:solidFill>
                  <a:schemeClr val="accent2">
                    <a:lumMod val="75000"/>
                  </a:schemeClr>
                </a:solidFill>
                <a:latin typeface="Century Gothic" panose="020B0502020202020204" pitchFamily="34" charset="0"/>
              </a:rPr>
              <a:t>MLS# 15029779</a:t>
            </a:r>
          </a:p>
          <a:p>
            <a:pPr algn="ctr"/>
            <a:r>
              <a:rPr lang="en-US" dirty="0">
                <a:solidFill>
                  <a:schemeClr val="accent2">
                    <a:lumMod val="75000"/>
                  </a:schemeClr>
                </a:solidFill>
                <a:latin typeface="Century Gothic" panose="020B0502020202020204" pitchFamily="34" charset="0"/>
              </a:rPr>
              <a:t>$77,597</a:t>
            </a:r>
            <a:endParaRPr lang="en-US" b="1" i="1" dirty="0" smtClean="0">
              <a:solidFill>
                <a:schemeClr val="accent2">
                  <a:lumMod val="75000"/>
                </a:schemeClr>
              </a:solidFill>
              <a:latin typeface="Century Gothic" panose="020B0502020202020204" pitchFamily="34" charset="0"/>
            </a:endParaRPr>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120640"/>
            <a:ext cx="1737360" cy="1737360"/>
          </a:xfrm>
          <a:prstGeom prst="rect">
            <a:avLst/>
          </a:prstGeom>
          <a:ln w="12700">
            <a:solidFill>
              <a:schemeClr val="bg1"/>
            </a:solidFill>
          </a:ln>
          <a:effectLst/>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54895" y="5120640"/>
            <a:ext cx="1737360" cy="1737360"/>
          </a:xfrm>
          <a:prstGeom prst="rect">
            <a:avLst/>
          </a:prstGeom>
          <a:ln w="12700">
            <a:solidFill>
              <a:schemeClr val="bg1"/>
            </a:solidFill>
          </a:ln>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380919"/>
            <a:ext cx="1737360" cy="1737360"/>
          </a:xfrm>
          <a:prstGeom prst="rect">
            <a:avLst/>
          </a:prstGeom>
          <a:ln w="12700">
            <a:solidFill>
              <a:schemeClr val="bg1"/>
            </a:solidFill>
          </a:ln>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54895" y="3380919"/>
            <a:ext cx="1737360" cy="1737360"/>
          </a:xfrm>
          <a:prstGeom prst="rect">
            <a:avLst/>
          </a:prstGeom>
          <a:ln w="12700">
            <a:solidFill>
              <a:schemeClr val="bg1"/>
            </a:solidFill>
          </a:ln>
          <a:effectLst/>
        </p:spPr>
      </p:pic>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183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Calling All Builders &amp; Developers!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20</cp:revision>
  <dcterms:created xsi:type="dcterms:W3CDTF">2006-08-16T00:00:00Z</dcterms:created>
  <dcterms:modified xsi:type="dcterms:W3CDTF">2016-06-04T17:58:40Z</dcterms:modified>
</cp:coreProperties>
</file>