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53987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329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4233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94653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C157-CF30-4A71-8E70-972482A28820}"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7628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BC157-CF30-4A71-8E70-972482A28820}"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25550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BC157-CF30-4A71-8E70-972482A28820}"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151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BC157-CF30-4A71-8E70-972482A28820}"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932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C157-CF30-4A71-8E70-972482A28820}"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41882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656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69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2DBC157-CF30-4A71-8E70-972482A28820}" type="datetimeFigureOut">
              <a:rPr lang="en-US" smtClean="0"/>
              <a:t>4/17/2017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C2A1499-21D8-4FFA-B3D4-FA2AECA06273}" type="slidenum">
              <a:rPr lang="en-US" smtClean="0"/>
              <a:t>‹#›</a:t>
            </a:fld>
            <a:endParaRPr lang="en-US"/>
          </a:p>
        </p:txBody>
      </p:sp>
    </p:spTree>
    <p:extLst>
      <p:ext uri="{BB962C8B-B14F-4D97-AF65-F5344CB8AC3E}">
        <p14:creationId xmlns:p14="http://schemas.microsoft.com/office/powerpoint/2010/main" val="1699113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9.jpg"/><Relationship Id="rId5" Type="http://schemas.openxmlformats.org/officeDocument/2006/relationships/image" Target="../media/image4.jpg"/><Relationship Id="rId10"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3975"/>
            <a:ext cx="1935163" cy="10004425"/>
          </a:xfrm>
          <a:prstGeom prst="rect">
            <a:avLst/>
          </a:prstGeom>
          <a:gradFill flip="none" rotWithShape="1">
            <a:gsLst>
              <a:gs pos="0">
                <a:schemeClr val="tx2"/>
              </a:gs>
              <a:gs pos="100000">
                <a:srgbClr val="6666FF">
                  <a:tint val="23500"/>
                  <a:satMod val="160000"/>
                  <a:alpha val="0"/>
                </a:srgbClr>
              </a:gs>
            </a:gsLst>
            <a:lin ang="0" scaled="1"/>
            <a:tileRect/>
          </a:gra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1587"/>
            <a:ext cx="7772400" cy="1606867"/>
          </a:xfrm>
          <a:prstGeom prst="rect">
            <a:avLst/>
          </a:prstGeom>
          <a:gradFill flip="none" rotWithShape="1">
            <a:gsLst>
              <a:gs pos="0">
                <a:schemeClr val="tx2"/>
              </a:gs>
              <a:gs pos="100000">
                <a:schemeClr val="bg1">
                  <a:alpha val="0"/>
                </a:schemeClr>
              </a:gs>
            </a:gsLst>
            <a:lin ang="5400000" scaled="1"/>
            <a:tileRect/>
          </a:gradFill>
          <a:ln>
            <a:noFill/>
          </a:ln>
          <a:effectLst>
            <a:outerShdw blurRad="50800" dist="38100" dir="5400000" algn="t" rotWithShape="0">
              <a:srgbClr val="000000">
                <a:alpha val="39999"/>
              </a:srgbClr>
            </a:outerShdw>
          </a:effec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a:off x="0" y="-1587"/>
            <a:ext cx="7772399" cy="122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defTabSz="914400" eaLnBrk="0" fontAlgn="base" hangingPunct="0">
              <a:spcBef>
                <a:spcPct val="0"/>
              </a:spcBef>
              <a:spcAft>
                <a:spcPct val="0"/>
              </a:spcAft>
            </a:pPr>
            <a:r>
              <a:rPr lang="en-US" altLang="en-US" sz="2800" b="1" dirty="0">
                <a:solidFill>
                  <a:srgbClr val="FFFFFF"/>
                </a:solidFill>
                <a:effectLst>
                  <a:outerShdw blurRad="50800" dist="38100" dir="5400000" algn="t" rotWithShape="0">
                    <a:prstClr val="black">
                      <a:alpha val="40000"/>
                    </a:prstClr>
                  </a:outerShdw>
                </a:effectLst>
                <a:latin typeface="Garamond" panose="02020404030301010803" pitchFamily="18" charset="0"/>
              </a:rPr>
              <a:t>5447 Kings River Drive</a:t>
            </a:r>
          </a:p>
          <a:p>
            <a:pPr lvl="0" algn="r" defTabSz="914400" eaLnBrk="0" fontAlgn="base" hangingPunct="0">
              <a:spcBef>
                <a:spcPct val="0"/>
              </a:spcBef>
              <a:spcAft>
                <a:spcPct val="0"/>
              </a:spcAft>
            </a:pPr>
            <a:r>
              <a:rPr lang="en-US" altLang="en-US" dirty="0">
                <a:solidFill>
                  <a:srgbClr val="FFFFFF"/>
                </a:solidFill>
                <a:effectLst>
                  <a:outerShdw blurRad="50800" dist="38100" dir="5400000" algn="t" rotWithShape="0">
                    <a:prstClr val="black">
                      <a:alpha val="40000"/>
                    </a:prstClr>
                  </a:outerShdw>
                </a:effectLst>
                <a:latin typeface="Garamond" panose="02020404030301010803" pitchFamily="18" charset="0"/>
              </a:rPr>
              <a:t>Taylor Plantation ~ North Charleston</a:t>
            </a:r>
          </a:p>
          <a:p>
            <a:pPr lvl="0" algn="r" defTabSz="914400" eaLnBrk="0" fontAlgn="base" hangingPunct="0">
              <a:spcBef>
                <a:spcPct val="0"/>
              </a:spcBef>
              <a:spcAft>
                <a:spcPct val="0"/>
              </a:spcAft>
            </a:pPr>
            <a:r>
              <a:rPr lang="en-US" altLang="en-US" dirty="0">
                <a:solidFill>
                  <a:srgbClr val="FFFFFF"/>
                </a:solidFill>
                <a:effectLst>
                  <a:outerShdw blurRad="50800" dist="38100" dir="5400000" algn="t" rotWithShape="0">
                    <a:prstClr val="black">
                      <a:alpha val="40000"/>
                    </a:prstClr>
                  </a:outerShdw>
                </a:effectLst>
                <a:latin typeface="Garamond" panose="02020404030301010803" pitchFamily="18" charset="0"/>
              </a:rPr>
              <a:t>MLS# 17007604 ~ $268,000</a:t>
            </a:r>
            <a:endParaRPr kumimoji="0" lang="en-US" altLang="en-US" sz="1400" b="0" i="0" u="none" strike="noStrike" cap="none" normalizeH="0" baseline="0" dirty="0">
              <a:ln>
                <a:noFill/>
              </a:ln>
              <a:solidFill>
                <a:schemeClr val="tx1"/>
              </a:solidFill>
              <a:effectLst>
                <a:outerShdw blurRad="50800" dist="38100" dir="5400000" algn="t" rotWithShape="0">
                  <a:prstClr val="black">
                    <a:alpha val="40000"/>
                  </a:prstClr>
                </a:outerShdw>
              </a:effectLst>
              <a:latin typeface="Arial" panose="020B0604020202020204" pitchFamily="34" charset="0"/>
            </a:endParaRPr>
          </a:p>
        </p:txBody>
      </p:sp>
      <p:sp>
        <p:nvSpPr>
          <p:cNvPr id="7" name="Text Box 5"/>
          <p:cNvSpPr txBox="1">
            <a:spLocks noChangeArrowheads="1"/>
          </p:cNvSpPr>
          <p:nvPr/>
        </p:nvSpPr>
        <p:spPr bwMode="auto">
          <a:xfrm>
            <a:off x="1927227" y="5604276"/>
            <a:ext cx="5718174" cy="34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Times New Roman" panose="02020603050405020304" pitchFamily="18" charset="0"/>
              </a:rPr>
              <a:t>Welcome home! Beautiful two-story home located in Taylor Plantation on the banks of the Ashley River! Large family room is perfect for entertaining and open to the kitchen with upgraded 42 inch maple high-end cabinets, stainless steel GE Profile appliances, easily maintained </a:t>
            </a:r>
            <a:r>
              <a:rPr lang="en-US" altLang="en-US" sz="1600" dirty="0" err="1">
                <a:solidFill>
                  <a:srgbClr val="000000"/>
                </a:solidFill>
                <a:latin typeface="Times New Roman" panose="02020603050405020304" pitchFamily="18" charset="0"/>
              </a:rPr>
              <a:t>Silestone</a:t>
            </a:r>
            <a:r>
              <a:rPr lang="en-US" altLang="en-US" sz="1600" dirty="0">
                <a:solidFill>
                  <a:srgbClr val="000000"/>
                </a:solidFill>
                <a:latin typeface="Times New Roman" panose="02020603050405020304" pitchFamily="18" charset="0"/>
              </a:rPr>
              <a:t> countertops, a bar overlooking the family room, eat-in area and a six foot granite island. Separate dining room and study. Four bedrooms upstairs, full bath with dual vanities, laundry room, and huge master bedroom with tray ceiling, separate garden tub and shower and walk-in closet. This home has many upgrades including beautiful laminate floors throughout downstairs, bronze fixtures and raised height bathroom vanities. The sun room off the back of the home has a great view of the large private fenced yard.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 name="Group 6"/>
          <p:cNvGrpSpPr>
            <a:grpSpLocks/>
          </p:cNvGrpSpPr>
          <p:nvPr/>
        </p:nvGrpSpPr>
        <p:grpSpPr bwMode="auto">
          <a:xfrm>
            <a:off x="2743200" y="9058275"/>
            <a:ext cx="4227513" cy="873125"/>
            <a:chOff x="109389308" y="114313711"/>
            <a:chExt cx="4227013" cy="872933"/>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51226" y="114313711"/>
              <a:ext cx="1165095" cy="872933"/>
            </a:xfrm>
            <a:prstGeom prst="rect">
              <a:avLst/>
            </a:prstGeom>
            <a:noFill/>
            <a:ln w="9525" algn="in">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89308" y="114314908"/>
              <a:ext cx="737343" cy="870541"/>
            </a:xfrm>
            <a:prstGeom prst="rect">
              <a:avLst/>
            </a:prstGeom>
            <a:noFill/>
            <a:ln w="9525" algn="in">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9"/>
            <p:cNvSpPr txBox="1">
              <a:spLocks noChangeArrowheads="1"/>
            </p:cNvSpPr>
            <p:nvPr/>
          </p:nvSpPr>
          <p:spPr bwMode="auto">
            <a:xfrm>
              <a:off x="110121405" y="114314243"/>
              <a:ext cx="2317898" cy="871870"/>
            </a:xfrm>
            <a:prstGeom prst="rect">
              <a:avLst/>
            </a:prstGeom>
            <a:solidFill>
              <a:srgbClr val="000080"/>
            </a:solidFill>
            <a:ln w="9525" algn="in">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Times New Roman" panose="02020603050405020304" pitchFamily="18" charset="0"/>
                </a:rPr>
                <a:t>Elizabeth Chase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Dargan Realty &amp;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(843) 813-5050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Elizchase@hbrtwn.com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www.elizabeth.hbrtwn.com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3513" y="3244926"/>
            <a:ext cx="1600200" cy="1196411"/>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3513" y="6038051"/>
            <a:ext cx="1600200" cy="120015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3513" y="4639619"/>
            <a:ext cx="1600200" cy="120015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63513" y="7436483"/>
            <a:ext cx="1600200" cy="120015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35163" y="1321597"/>
            <a:ext cx="5710237" cy="4282679"/>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41" name="Picture 17"/>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63513" y="1850233"/>
            <a:ext cx="1600200" cy="1196411"/>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42" name="Picture 18"/>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63513" y="8834914"/>
            <a:ext cx="1600200" cy="106680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0" name="AutoShape 10"/>
          <p:cNvSpPr>
            <a:spLocks noChangeArrowheads="1"/>
          </p:cNvSpPr>
          <p:nvPr/>
        </p:nvSpPr>
        <p:spPr bwMode="auto">
          <a:xfrm rot="-891744">
            <a:off x="-936" y="120259"/>
            <a:ext cx="2587531" cy="1558594"/>
          </a:xfrm>
          <a:prstGeom prst="star32">
            <a:avLst>
              <a:gd name="adj" fmla="val 37500"/>
            </a:avLst>
          </a:prstGeom>
          <a:solidFill>
            <a:srgbClr val="00B0F0"/>
          </a:solidFill>
          <a:ln w="3175" algn="in">
            <a:noFill/>
            <a:miter lim="800000"/>
            <a:headEnd/>
            <a:tailEnd/>
          </a:ln>
          <a:effectLst>
            <a:outerShdw blurRad="50800" dist="38100" dir="5400000" algn="t" rotWithShape="0">
              <a:prstClr val="black">
                <a:alpha val="40000"/>
              </a:prstClr>
            </a:outerShdw>
          </a:effec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600" b="1" i="1" dirty="0">
                <a:solidFill>
                  <a:srgbClr val="FFFF00"/>
                </a:solidFill>
                <a:effectLst>
                  <a:outerShdw blurRad="50800" dist="38100" dir="5400000" algn="t" rotWithShape="0">
                    <a:prstClr val="black">
                      <a:alpha val="40000"/>
                    </a:prstClr>
                  </a:outerShdw>
                </a:effectLst>
                <a:latin typeface="Times New Roman" panose="02020603050405020304" pitchFamily="18" charset="0"/>
              </a:rPr>
              <a:t>Price Just Reduced!</a:t>
            </a:r>
            <a:endParaRPr kumimoji="0" lang="en-US" altLang="en-US" sz="1800" b="0" i="0" u="none" strike="noStrike" cap="none" normalizeH="0" baseline="0" dirty="0">
              <a:ln>
                <a:noFill/>
              </a:ln>
              <a:solidFill>
                <a:schemeClr val="tx1"/>
              </a:solidFill>
              <a:effectLst>
                <a:outerShdw blurRad="50800" dist="38100" dir="5400000" algn="t" rotWithShape="0">
                  <a:prstClr val="black">
                    <a:alpha val="40000"/>
                  </a:prstClr>
                </a:outerShdw>
              </a:effectLst>
              <a:latin typeface="Arial" panose="020B0604020202020204" pitchFamily="34" charset="0"/>
            </a:endParaRPr>
          </a:p>
        </p:txBody>
      </p:sp>
    </p:spTree>
    <p:extLst>
      <p:ext uri="{BB962C8B-B14F-4D97-AF65-F5344CB8AC3E}">
        <p14:creationId xmlns:p14="http://schemas.microsoft.com/office/powerpoint/2010/main" val="2617147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172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cp:revision>
  <dcterms:created xsi:type="dcterms:W3CDTF">2017-03-27T18:33:43Z</dcterms:created>
  <dcterms:modified xsi:type="dcterms:W3CDTF">2017-04-17T17:48:53Z</dcterms:modified>
</cp:coreProperties>
</file>