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bg2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5167551"/>
            <a:ext cx="7772400" cy="2722684"/>
          </a:xfrm>
        </p:spPr>
        <p:txBody>
          <a:bodyPr anchor="ctr">
            <a:noAutofit/>
          </a:bodyPr>
          <a:lstStyle/>
          <a:p>
            <a:pPr>
              <a:lnSpc>
                <a:spcPct val="170000"/>
              </a:lnSpc>
            </a:pPr>
            <a:r>
              <a:rPr lang="en-US" sz="12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Need five bedrooms plus a game room, and want to be near the interstate</a:t>
            </a:r>
            <a:r>
              <a:rPr lang="en-US" sz="1200" b="1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, then </a:t>
            </a:r>
            <a:r>
              <a:rPr lang="en-US" sz="12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you must come and see 544 Delafield </a:t>
            </a:r>
            <a:r>
              <a:rPr lang="en-US" sz="1200" b="1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Dr</a:t>
            </a:r>
            <a:r>
              <a:rPr lang="en-US" sz="12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in the conveniently located subdivision of </a:t>
            </a:r>
            <a:r>
              <a:rPr lang="en-US" sz="1200" b="1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Weatherstone</a:t>
            </a:r>
            <a:r>
              <a:rPr lang="en-US" sz="12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. This Charleston Single has it all - room and convenience for it is close to shopping, schools</a:t>
            </a:r>
            <a:r>
              <a:rPr lang="en-US" sz="1200" b="1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, dining</a:t>
            </a:r>
            <a:r>
              <a:rPr lang="en-US" sz="12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, and entertainment. The subdivision boasts of a play park, swimming pool and side walks- very family friendly. The house has a </a:t>
            </a:r>
            <a:r>
              <a:rPr lang="en-US" sz="1200" b="1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fireplaced</a:t>
            </a:r>
            <a:r>
              <a:rPr lang="en-US" sz="12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family room</a:t>
            </a:r>
            <a:r>
              <a:rPr lang="en-US" sz="1200" b="1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, A </a:t>
            </a:r>
            <a:r>
              <a:rPr lang="en-US" sz="12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master down with a separate shower and tub and walk-in-closet. The kitchen is beautiful with </a:t>
            </a:r>
            <a:r>
              <a:rPr lang="en-US" sz="1200" b="1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corian</a:t>
            </a:r>
            <a:r>
              <a:rPr lang="en-US" sz="12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counter tops. A separate dining rooms rounds out the first floor. Upstairs are 4 more bedrooms and a game room which opens onto a covered porch. Nice screened-in porch and patio outside makes this a very comfortable home.</a:t>
            </a:r>
          </a:p>
        </p:txBody>
      </p:sp>
      <p:sp>
        <p:nvSpPr>
          <p:cNvPr id="4" name="Rectangle 3"/>
          <p:cNvSpPr/>
          <p:nvPr/>
        </p:nvSpPr>
        <p:spPr>
          <a:xfrm>
            <a:off x="4191000" y="84024"/>
            <a:ext cx="351880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544 Delafield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Dr</a:t>
            </a: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algn="r"/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algn="r"/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Weatherstone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algn="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Summerville</a:t>
            </a:r>
          </a:p>
          <a:p>
            <a:pPr algn="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# 15024189</a:t>
            </a:r>
          </a:p>
          <a:p>
            <a:pPr algn="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1,700</a:t>
            </a:r>
          </a:p>
          <a:p>
            <a:pPr algn="r"/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algn="r"/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5 Bedrooms</a:t>
            </a:r>
          </a:p>
          <a:p>
            <a:pPr algn="r"/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3½  Baths</a:t>
            </a:r>
          </a:p>
          <a:p>
            <a:pPr algn="r"/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2,400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Sq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Ft</a:t>
            </a:r>
            <a:endPara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24800" y="1295400"/>
            <a:ext cx="41863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Charming </a:t>
            </a:r>
            <a:r>
              <a:rPr lang="en-US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&amp;</a:t>
            </a:r>
            <a:br>
              <a:rPr lang="en-US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</a:br>
            <a:r>
              <a:rPr lang="en-US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Comfortable </a:t>
            </a:r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Living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771"/>
          <a:stretch/>
        </p:blipFill>
        <p:spPr bwMode="auto">
          <a:xfrm>
            <a:off x="76200" y="84023"/>
            <a:ext cx="3275097" cy="3687399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" y="9229725"/>
            <a:ext cx="18097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655081" y="9290119"/>
            <a:ext cx="24622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Liz &amp; Bob Simonds</a:t>
            </a:r>
          </a:p>
          <a:p>
            <a:pPr algn="ctr"/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843-437-9696</a:t>
            </a:r>
          </a:p>
          <a:p>
            <a:pPr algn="ctr"/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lizandbob@agentowned.com</a:t>
            </a:r>
          </a:p>
        </p:txBody>
      </p:sp>
      <p:sp>
        <p:nvSpPr>
          <p:cNvPr id="7" name="Rectangle 6"/>
          <p:cNvSpPr/>
          <p:nvPr/>
        </p:nvSpPr>
        <p:spPr>
          <a:xfrm>
            <a:off x="5259596" y="9436313"/>
            <a:ext cx="245973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AGENTOWNED </a:t>
            </a:r>
            <a:r>
              <a:rPr lang="en-US" sz="7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REALTY CO. PREMIER GROUP, INC. </a:t>
            </a:r>
          </a:p>
          <a:p>
            <a:pPr algn="ctr"/>
            <a:r>
              <a:rPr lang="en-US" sz="7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141-A N. MAIN STREET </a:t>
            </a:r>
          </a:p>
          <a:p>
            <a:pPr algn="ctr"/>
            <a:r>
              <a:rPr lang="en-US" sz="7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SUMMERVILLE, SC 29483 </a:t>
            </a: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9687880"/>
            <a:ext cx="341766" cy="341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 rot="20008423">
            <a:off x="-2546449" y="2555610"/>
            <a:ext cx="25112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 smtClean="0">
                <a:ln>
                  <a:solidFill>
                    <a:srgbClr val="00206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Available</a:t>
            </a:r>
          </a:p>
          <a:p>
            <a:pPr algn="ctr"/>
            <a:r>
              <a:rPr lang="en-US" sz="2800" b="1" i="1" dirty="0" smtClean="0">
                <a:ln>
                  <a:solidFill>
                    <a:srgbClr val="00206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Nov 1st!</a:t>
            </a:r>
            <a:endParaRPr lang="en-US" sz="2800" i="1" dirty="0">
              <a:ln>
                <a:solidFill>
                  <a:srgbClr val="002060"/>
                </a:solidFill>
              </a:ln>
              <a:solidFill>
                <a:srgbClr val="FFFF00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20319" y="4084906"/>
            <a:ext cx="1443526" cy="10826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08556" y="4084906"/>
            <a:ext cx="1443526" cy="10826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4084906"/>
            <a:ext cx="1443526" cy="10826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52674" y="4084906"/>
            <a:ext cx="1443526" cy="10826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64438" y="4084906"/>
            <a:ext cx="1443525" cy="10826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21322" y="8017830"/>
            <a:ext cx="1443525" cy="10826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09559" y="8017830"/>
            <a:ext cx="1443525" cy="10826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6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203" y="8017830"/>
            <a:ext cx="1443525" cy="10826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53677" y="8017830"/>
            <a:ext cx="1443525" cy="10826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65441" y="8017830"/>
            <a:ext cx="1443525" cy="108264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019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190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14</cp:revision>
  <dcterms:created xsi:type="dcterms:W3CDTF">2006-08-16T00:00:00Z</dcterms:created>
  <dcterms:modified xsi:type="dcterms:W3CDTF">2015-10-17T19:19:20Z</dcterms:modified>
</cp:coreProperties>
</file>