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5/23/2017</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5/23/2017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bobgloverccim@gmail.com" TargetMode="External"/><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84" y="3631552"/>
            <a:ext cx="7772401" cy="850422"/>
          </a:xfrm>
        </p:spPr>
        <p:txBody>
          <a:bodyPr>
            <a:normAutofit fontScale="90000"/>
          </a:bodyPr>
          <a:lstStyle/>
          <a:p>
            <a:r>
              <a:rPr lang="en-US" sz="3200" dirty="0">
                <a:latin typeface="Arial" panose="020B0604020202020204" pitchFamily="34" charset="0"/>
                <a:cs typeface="Arial" panose="020B0604020202020204" pitchFamily="34" charset="0"/>
              </a:rPr>
              <a:t>5453 Paulson St</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North Charleston, SC 29406 ~ </a:t>
            </a:r>
            <a:r>
              <a:rPr lang="en-US" sz="2000" dirty="0" err="1">
                <a:latin typeface="Arial" panose="020B0604020202020204" pitchFamily="34" charset="0"/>
                <a:cs typeface="Arial" panose="020B0604020202020204" pitchFamily="34" charset="0"/>
              </a:rPr>
              <a:t>Catylist</a:t>
            </a:r>
            <a:r>
              <a:rPr lang="en-US" sz="2000" dirty="0">
                <a:latin typeface="Arial" panose="020B0604020202020204" pitchFamily="34" charset="0"/>
                <a:cs typeface="Arial" panose="020B0604020202020204" pitchFamily="34" charset="0"/>
              </a:rPr>
              <a:t> ID: #30042555 ~ $240,000</a:t>
            </a:r>
            <a:endParaRPr lang="en-US" sz="1800" dirty="0">
              <a:latin typeface="Arial" panose="020B0604020202020204" pitchFamily="34" charset="0"/>
              <a:cs typeface="Arial" panose="020B0604020202020204" pitchFamily="34" charset="0"/>
            </a:endParaRPr>
          </a:p>
        </p:txBody>
      </p:sp>
      <p:sp>
        <p:nvSpPr>
          <p:cNvPr id="14" name="Rectangle 13"/>
          <p:cNvSpPr/>
          <p:nvPr/>
        </p:nvSpPr>
        <p:spPr>
          <a:xfrm>
            <a:off x="5685" y="8719572"/>
            <a:ext cx="7772399" cy="1338828"/>
          </a:xfrm>
          <a:prstGeom prst="rect">
            <a:avLst/>
          </a:prstGeom>
        </p:spPr>
        <p:txBody>
          <a:bodyPr wrap="square">
            <a:spAutoFit/>
          </a:bodyPr>
          <a:lstStyle/>
          <a:p>
            <a:pPr algn="ctr"/>
            <a:r>
              <a:rPr lang="en-US" sz="2800" b="1" dirty="0"/>
              <a:t>Bob Glover, CCIM</a:t>
            </a:r>
          </a:p>
          <a:p>
            <a:pPr algn="ctr"/>
            <a:r>
              <a:rPr lang="en-US" sz="1400" dirty="0"/>
              <a:t>(843) 572-0000</a:t>
            </a:r>
          </a:p>
          <a:p>
            <a:pPr algn="ctr"/>
            <a:r>
              <a:rPr lang="en-US" sz="1400" u="sng" dirty="0">
                <a:hlinkClick r:id="rId3"/>
              </a:rPr>
              <a:t>bobgloverccim@gmail.com</a:t>
            </a:r>
            <a:r>
              <a:rPr lang="en-US" sz="1400" u="sng" dirty="0"/>
              <a:t> </a:t>
            </a:r>
          </a:p>
          <a:p>
            <a:pPr algn="ctr"/>
            <a:endParaRPr lang="en-US" sz="1400" dirty="0"/>
          </a:p>
          <a:p>
            <a:pPr algn="ctr"/>
            <a:r>
              <a:rPr lang="en-US" sz="1050" dirty="0"/>
              <a:t>Bob Glover Real Estate LLC | 105 A Old Hwy 52 | Moncks Corner, SC 29461</a:t>
            </a:r>
            <a:endParaRPr lang="en-US" sz="1600" dirty="0"/>
          </a:p>
        </p:txBody>
      </p:sp>
      <p:sp>
        <p:nvSpPr>
          <p:cNvPr id="15" name="Rectangle 14"/>
          <p:cNvSpPr/>
          <p:nvPr/>
        </p:nvSpPr>
        <p:spPr>
          <a:xfrm>
            <a:off x="5684" y="101025"/>
            <a:ext cx="7772400" cy="492443"/>
          </a:xfrm>
          <a:prstGeom prst="rect">
            <a:avLst/>
          </a:prstGeom>
          <a:solidFill>
            <a:srgbClr val="C00000"/>
          </a:solidFill>
          <a:effectLst>
            <a:outerShdw blurRad="50800" dist="38100" dir="16200000" rotWithShape="0">
              <a:prstClr val="black">
                <a:alpha val="40000"/>
              </a:prstClr>
            </a:outerShdw>
          </a:effectLst>
        </p:spPr>
        <p:txBody>
          <a:bodyPr wrap="square">
            <a:spAutoFit/>
          </a:bodyPr>
          <a:lstStyle/>
          <a:p>
            <a:pPr algn="ctr"/>
            <a:r>
              <a:rPr lang="en-US" sz="26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Live Here… Work here</a:t>
            </a:r>
            <a:endPar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descr="Photograph of Listing Agent"/>
          <p:cNvPicPr>
            <a:picLocks noChangeAspect="1" noChangeArrowheads="1"/>
          </p:cNvPicPr>
          <p:nvPr/>
        </p:nvPicPr>
        <p:blipFill rotWithShape="1">
          <a:blip r:embed="rId4">
            <a:extLst>
              <a:ext uri="{28A0092B-C50C-407E-A947-70E740481C1C}">
                <a14:useLocalDpi xmlns:a14="http://schemas.microsoft.com/office/drawing/2010/main" val="0"/>
              </a:ext>
            </a:extLst>
          </a:blip>
          <a:srcRect l="8126" r="6875"/>
          <a:stretch/>
        </p:blipFill>
        <p:spPr bwMode="auto">
          <a:xfrm>
            <a:off x="-1371600" y="8763000"/>
            <a:ext cx="1101089" cy="1295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hotograph of Listing Ag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914" y="8763000"/>
            <a:ext cx="1117282" cy="1295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684" y="4697209"/>
            <a:ext cx="7772400" cy="2308324"/>
          </a:xfrm>
          <a:prstGeom prst="rect">
            <a:avLst/>
          </a:prstGeom>
        </p:spPr>
        <p:txBody>
          <a:bodyPr wrap="square">
            <a:spAutoFit/>
          </a:bodyPr>
          <a:lstStyle/>
          <a:p>
            <a:pPr algn="ctr"/>
            <a:r>
              <a:rPr lang="en-US" sz="1800" dirty="0">
                <a:solidFill>
                  <a:schemeClr val="tx1">
                    <a:lumMod val="75000"/>
                    <a:lumOff val="25000"/>
                  </a:schemeClr>
                </a:solidFill>
              </a:rPr>
              <a:t>Present use is residence. Adjacent to </a:t>
            </a:r>
            <a:r>
              <a:rPr lang="en-US" sz="1800" dirty="0" err="1">
                <a:solidFill>
                  <a:schemeClr val="tx1">
                    <a:lumMod val="75000"/>
                    <a:lumOff val="25000"/>
                  </a:schemeClr>
                </a:solidFill>
              </a:rPr>
              <a:t>Janitrol</a:t>
            </a:r>
            <a:r>
              <a:rPr lang="en-US" sz="1800" dirty="0">
                <a:solidFill>
                  <a:schemeClr val="tx1">
                    <a:lumMod val="75000"/>
                    <a:lumOff val="25000"/>
                  </a:schemeClr>
                </a:solidFill>
              </a:rPr>
              <a:t>. Behind dentist office and to be built Waffle House &amp; Across N Rhett is the new </a:t>
            </a:r>
            <a:r>
              <a:rPr lang="en-US" sz="1800" dirty="0" err="1">
                <a:solidFill>
                  <a:schemeClr val="tx1">
                    <a:lumMod val="75000"/>
                    <a:lumOff val="25000"/>
                  </a:schemeClr>
                </a:solidFill>
              </a:rPr>
              <a:t>Bojangles</a:t>
            </a:r>
            <a:r>
              <a:rPr lang="en-US" sz="1800" dirty="0">
                <a:solidFill>
                  <a:schemeClr val="tx1">
                    <a:lumMod val="75000"/>
                    <a:lumOff val="25000"/>
                  </a:schemeClr>
                </a:solidFill>
              </a:rPr>
              <a:t>. At the N Rhett I 526 intersection . With detached 2 car garage and detached 1 car with 1 car area shop space. Also shop/garage has attached outside screened deck. Because of location and buildings on site this property is easily converted to office/shop business. .3 acres according to N Charleston maps. THIS PROPERTY HAS BEEN LIVED IN BY THE SAME FAMILY SINCE 1954 AND WE WILL NEED TO SHOW THIS BY APPOINTMENT ONLY. DRIVEBYS ARE WELCOME DO NOT BOTHER THIS OWNER PLEASE.</a:t>
            </a:r>
            <a:endParaRPr lang="en-US" sz="1800" b="1" i="1" dirty="0">
              <a:solidFill>
                <a:srgbClr val="FF0000"/>
              </a:solidFill>
            </a:endParaRPr>
          </a:p>
        </p:txBody>
      </p:sp>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74005" y="808703"/>
            <a:ext cx="4635759" cy="2607614"/>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785" y="7220766"/>
            <a:ext cx="2470816" cy="138983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6476" y="7220766"/>
            <a:ext cx="2470816" cy="1389834"/>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69167" y="7220766"/>
            <a:ext cx="2470816" cy="1389834"/>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TotalTime>
  <Words>152</Words>
  <Application>Microsoft Office PowerPoint</Application>
  <PresentationFormat>Custom</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5453 Paulson St North Charleston, SC 29406 ~ Catylist ID: #30042555 ~ $240,000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31</cp:revision>
  <dcterms:created xsi:type="dcterms:W3CDTF">2006-08-16T00:00:00Z</dcterms:created>
  <dcterms:modified xsi:type="dcterms:W3CDTF">2017-05-23T14:36:57Z</dcterms:modified>
</cp:coreProperties>
</file>