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48" y="-325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074" y="0"/>
            <a:ext cx="3521748" cy="378232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48" y="-7352"/>
            <a:ext cx="7772400" cy="1683752"/>
          </a:xfrm>
          <a:gradFill>
            <a:gsLst>
              <a:gs pos="0">
                <a:schemeClr val="bg1"/>
              </a:gs>
              <a:gs pos="50000">
                <a:schemeClr val="bg1">
                  <a:alpha val="5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</p:spPr>
        <p:txBody>
          <a:bodyPr anchor="t">
            <a:normAutofit/>
          </a:bodyPr>
          <a:lstStyle/>
          <a:p>
            <a:r>
              <a:rPr lang="en-US" sz="3600" dirty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dobe Garamond Pro" pitchFamily="18" charset="0"/>
              </a:rPr>
              <a:t>Newly Renovated </a:t>
            </a:r>
            <a:r>
              <a:rPr lang="en-US" sz="3600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dobe Garamond Pro" pitchFamily="18" charset="0"/>
              </a:rPr>
              <a:t>&amp; Close </a:t>
            </a:r>
            <a:r>
              <a:rPr lang="en-US" sz="3600" dirty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dobe Garamond Pro" pitchFamily="18" charset="0"/>
              </a:rPr>
              <a:t>to Park Circle</a:t>
            </a:r>
            <a:endParaRPr lang="en-US" sz="3600" dirty="0">
              <a:ln>
                <a:solidFill>
                  <a:schemeClr val="bg2">
                    <a:lumMod val="25000"/>
                  </a:schemeClr>
                </a:solidFill>
              </a:ln>
              <a:solidFill>
                <a:srgbClr val="C0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Adobe Garamond Pro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408" y="5784308"/>
            <a:ext cx="7625080" cy="1683291"/>
          </a:xfrm>
        </p:spPr>
        <p:txBody>
          <a:bodyPr numCol="2">
            <a:noAutofit/>
          </a:bodyPr>
          <a:lstStyle/>
          <a:p>
            <a:pPr marL="571500" indent="-571500" algn="l"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Renovated </a:t>
            </a:r>
            <a:r>
              <a:rPr lang="en-US" sz="1800" dirty="0" smtClean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3 bed/1 bath 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with </a:t>
            </a:r>
            <a:r>
              <a:rPr lang="en-US" sz="1800" dirty="0" smtClean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sunroom</a:t>
            </a:r>
          </a:p>
          <a:p>
            <a:pPr marL="571500" indent="-571500" algn="l"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1260 Square </a:t>
            </a:r>
            <a:r>
              <a:rPr lang="en-US" sz="1800" dirty="0" smtClean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feet</a:t>
            </a:r>
            <a:endParaRPr lang="en-US" sz="1800" dirty="0">
              <a:solidFill>
                <a:schemeClr val="bg2">
                  <a:lumMod val="25000"/>
                </a:schemeClr>
              </a:solidFill>
              <a:latin typeface="Adobe Garamond Pro" pitchFamily="18" charset="0"/>
            </a:endParaRPr>
          </a:p>
          <a:p>
            <a:pPr marL="571500" indent="-571500" algn="l"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Completely painted inside and out with new windows</a:t>
            </a:r>
          </a:p>
          <a:p>
            <a:pPr marL="571500" indent="-571500" algn="l"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All new electrical and plumbing</a:t>
            </a:r>
          </a:p>
          <a:p>
            <a:pPr marL="571500" indent="-571500" algn="l"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Updated kitchen and bath</a:t>
            </a:r>
          </a:p>
          <a:p>
            <a:pPr marL="571500" indent="-571500" algn="l"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New stove, dishwasher, and microwave</a:t>
            </a:r>
          </a:p>
          <a:p>
            <a:pPr marL="571500" indent="-571500" algn="l"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Fenced yard </a:t>
            </a:r>
            <a:endParaRPr lang="en-US" sz="1800" dirty="0">
              <a:solidFill>
                <a:schemeClr val="bg2">
                  <a:lumMod val="25000"/>
                </a:schemeClr>
              </a:solidFill>
              <a:latin typeface="Adobe Garamond Pro" pitchFamily="18" charset="0"/>
            </a:endParaRPr>
          </a:p>
        </p:txBody>
      </p:sp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900" y="8995901"/>
            <a:ext cx="2260600" cy="847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886200" y="8942710"/>
            <a:ext cx="3886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b="1" dirty="0" smtClean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Dar Venable, Realtor</a:t>
            </a:r>
            <a:r>
              <a:rPr lang="en-US" sz="1400" dirty="0" smtClean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 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/>
            </a:r>
            <a:b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</a:br>
            <a:r>
              <a:rPr lang="en-US" sz="1400" dirty="0" smtClean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Mobile 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- (843) 330-2424</a:t>
            </a:r>
            <a:b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</a:br>
            <a:r>
              <a:rPr lang="en-US" sz="1400" u="sng" dirty="0">
                <a:solidFill>
                  <a:srgbClr val="0070C0"/>
                </a:solidFill>
                <a:latin typeface="Adobe Garamond Pro" pitchFamily="18" charset="0"/>
              </a:rPr>
              <a:t>dvislander@bellsouth.net</a:t>
            </a:r>
            <a:br>
              <a:rPr lang="en-US" sz="1400" u="sng" dirty="0">
                <a:solidFill>
                  <a:srgbClr val="0070C0"/>
                </a:solidFill>
                <a:latin typeface="Adobe Garamond Pro" pitchFamily="18" charset="0"/>
              </a:rPr>
            </a:br>
            <a:r>
              <a:rPr lang="en-US" sz="1400" u="sng" dirty="0" smtClean="0">
                <a:solidFill>
                  <a:srgbClr val="0070C0"/>
                </a:solidFill>
                <a:latin typeface="Adobe Garamond Pro" pitchFamily="18" charset="0"/>
              </a:rPr>
              <a:t>coastalinarealtyofcharleston.com</a:t>
            </a:r>
            <a:endParaRPr lang="en-US" sz="1400" u="sng" dirty="0">
              <a:solidFill>
                <a:srgbClr val="0070C0"/>
              </a:solidFill>
              <a:latin typeface="Adobe Garamond Pro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8942710"/>
            <a:ext cx="38862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Coastalina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 Realty of </a:t>
            </a:r>
            <a:r>
              <a:rPr lang="en-US" sz="1400" dirty="0" smtClean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Charleston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/>
            </a:r>
            <a:b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</a:b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916 Palm </a:t>
            </a:r>
            <a:r>
              <a:rPr lang="en-US" sz="1400" dirty="0" smtClean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Blvd</a:t>
            </a:r>
          </a:p>
          <a:p>
            <a:r>
              <a:rPr lang="en-US" sz="1400" dirty="0" err="1" smtClean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Ste</a:t>
            </a:r>
            <a:r>
              <a:rPr lang="en-US" sz="1400" dirty="0" smtClean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 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101</a:t>
            </a:r>
            <a:b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</a:b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Isle Of Palms, SC </a:t>
            </a:r>
            <a:r>
              <a:rPr lang="en-US" sz="1400" dirty="0" smtClean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29451</a:t>
            </a:r>
            <a:endParaRPr lang="en-US" sz="1400" dirty="0">
              <a:solidFill>
                <a:schemeClr val="bg2">
                  <a:lumMod val="25000"/>
                </a:schemeClr>
              </a:solidFill>
              <a:latin typeface="Adobe Garamond Pro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1408" y="3810000"/>
            <a:ext cx="762508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dirty="0">
                <a:solidFill>
                  <a:srgbClr val="C00000"/>
                </a:solidFill>
                <a:latin typeface="Adobe Garamond Pro" pitchFamily="18" charset="0"/>
              </a:rPr>
              <a:t>5463 Marie </a:t>
            </a:r>
            <a:r>
              <a:rPr lang="en-US" sz="4400" dirty="0" smtClean="0">
                <a:solidFill>
                  <a:srgbClr val="C00000"/>
                </a:solidFill>
                <a:latin typeface="Adobe Garamond Pro" pitchFamily="18" charset="0"/>
              </a:rPr>
              <a:t>Street</a:t>
            </a:r>
          </a:p>
          <a:p>
            <a:pPr algn="ctr"/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Charleston Farms ~ North Charleston</a:t>
            </a:r>
          </a:p>
          <a:p>
            <a:pPr algn="ctr"/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MLS# 16012113 ~ $134,000</a:t>
            </a:r>
            <a:endParaRPr lang="en-US" sz="3600" dirty="0">
              <a:solidFill>
                <a:schemeClr val="bg2">
                  <a:lumMod val="25000"/>
                </a:schemeClr>
              </a:solidFill>
              <a:latin typeface="Adobe Garamond Pro" pitchFamily="18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269" y="2075194"/>
            <a:ext cx="1366262" cy="102469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269" y="795173"/>
            <a:ext cx="1366262" cy="102469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269" y="3355216"/>
            <a:ext cx="1366262" cy="1024697"/>
          </a:xfrm>
          <a:prstGeom prst="rect">
            <a:avLst/>
          </a:prstGeom>
        </p:spPr>
      </p:pic>
      <p:cxnSp>
        <p:nvCxnSpPr>
          <p:cNvPr id="19" name="Straight Connector 18"/>
          <p:cNvCxnSpPr/>
          <p:nvPr/>
        </p:nvCxnSpPr>
        <p:spPr>
          <a:xfrm>
            <a:off x="1600200" y="5731117"/>
            <a:ext cx="4724400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6487" y="2075194"/>
            <a:ext cx="1366262" cy="102469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6487" y="795173"/>
            <a:ext cx="1366262" cy="102469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6487" y="3355216"/>
            <a:ext cx="1366262" cy="102469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6424" y="7612546"/>
            <a:ext cx="1024697" cy="1024697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9875" y="7612546"/>
            <a:ext cx="1024697" cy="102469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08" y="7612547"/>
            <a:ext cx="1366262" cy="1024696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3326" y="7612546"/>
            <a:ext cx="1024697" cy="1024697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0226" y="7612547"/>
            <a:ext cx="1366262" cy="1024696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6777" y="7612546"/>
            <a:ext cx="1024697" cy="1024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358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64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Garamond Pro</vt:lpstr>
      <vt:lpstr>Arial</vt:lpstr>
      <vt:lpstr>Calibri</vt:lpstr>
      <vt:lpstr>Wingdings</vt:lpstr>
      <vt:lpstr>Office Theme</vt:lpstr>
      <vt:lpstr>Newly Renovated &amp; Close to Park Circle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Calling All Investors</dc:title>
  <dc:creator>CVH360</dc:creator>
  <cp:lastModifiedBy>A. Thomas Price</cp:lastModifiedBy>
  <cp:revision>8</cp:revision>
  <dcterms:created xsi:type="dcterms:W3CDTF">2006-08-16T00:00:00Z</dcterms:created>
  <dcterms:modified xsi:type="dcterms:W3CDTF">2016-05-16T17:29:28Z</dcterms:modified>
</cp:coreProperties>
</file>