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54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hyperlink" Target="https://player.vimeo.com/video/937979405?h=ac03ac69d5&amp;byline=0&amp;portrait=0&amp;autoplay=1&amp;muted=1" TargetMode="External"/><Relationship Id="rId21" Type="http://schemas.openxmlformats.org/officeDocument/2006/relationships/image" Target="../media/image17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1.jp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player.vimeo.com/video/942864200?byline=0&amp;portrait=0&amp;autoplay=1&amp;muted=1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10" Type="http://schemas.openxmlformats.org/officeDocument/2006/relationships/image" Target="../media/image7.png"/><Relationship Id="rId19" Type="http://schemas.openxmlformats.org/officeDocument/2006/relationships/image" Target="../media/image15.jpeg"/><Relationship Id="rId4" Type="http://schemas.openxmlformats.org/officeDocument/2006/relationships/hyperlink" Target="https://jerry-mattice-photography-llc.aryeo.com/videos/6b971541-8626-4cb0-a548-bdc97a8acf30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2547" r="-104" b="12162"/>
          <a:stretch/>
        </p:blipFill>
        <p:spPr bwMode="auto">
          <a:xfrm>
            <a:off x="0" y="738664"/>
            <a:ext cx="7315200" cy="31800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3152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1800" b="1" dirty="0">
                <a:latin typeface="Castellar" panose="020A0402060406010301" pitchFamily="18" charset="0"/>
              </a:rPr>
              <a:t>2 New Listings &amp; Open House in the Four Seasons</a:t>
            </a:r>
          </a:p>
          <a:p>
            <a:pPr algn="ctr"/>
            <a:r>
              <a:rPr lang="en-US" sz="1800" b="1" dirty="0">
                <a:latin typeface="Castellar" panose="020A0402060406010301" pitchFamily="18" charset="0"/>
              </a:rPr>
              <a:t>Exciting Giveaways at Both Houses!</a:t>
            </a:r>
          </a:p>
          <a:p>
            <a:pPr algn="ctr"/>
            <a:r>
              <a:rPr lang="en-US" sz="1800" b="1" dirty="0">
                <a:latin typeface="Castellar" panose="020A0402060406010301" pitchFamily="18" charset="0"/>
              </a:rPr>
              <a:t>Saturday, May 11</a:t>
            </a:r>
            <a:r>
              <a:rPr lang="en-US" sz="1800" b="1" baseline="30000" dirty="0">
                <a:latin typeface="Castellar" panose="020A0402060406010301" pitchFamily="18" charset="0"/>
              </a:rPr>
              <a:t>th</a:t>
            </a:r>
            <a:r>
              <a:rPr lang="en-US" sz="1800" b="1" dirty="0">
                <a:latin typeface="Castellar" panose="020A0402060406010301" pitchFamily="18" charset="0"/>
              </a:rPr>
              <a:t> from 1-3 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80455"/>
            <a:ext cx="3657600" cy="674847"/>
          </a:xfrm>
          <a:solidFill>
            <a:schemeClr val="bg2">
              <a:lumMod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244 Tupelo Lake Drive</a:t>
            </a:r>
            <a:br>
              <a:rPr lang="en-US" sz="18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24010270 | $636,900</a:t>
            </a:r>
            <a:b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Video Walkthrough</a:t>
            </a:r>
            <a:endParaRPr lang="en-US" sz="14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0" y="5822508"/>
            <a:ext cx="3505199" cy="934712"/>
          </a:xfrm>
        </p:spPr>
        <p:txBody>
          <a:bodyPr anchor="ctr">
            <a:noAutofit/>
          </a:bodyPr>
          <a:lstStyle/>
          <a:p>
            <a:r>
              <a:rPr lang="en-US" sz="9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4"/>
              </a:rPr>
              <a:t>Take a Video Tour</a:t>
            </a:r>
            <a:endParaRPr lang="en-US" sz="9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8935594"/>
            <a:ext cx="731520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57600" y="8560713"/>
            <a:ext cx="3657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Lauren Parker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</a:rPr>
              <a:t>843-607-0971 | lauren.parker@agentownedrealty.com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6654" y="19050"/>
            <a:ext cx="1838400" cy="1224006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9906000" y="59614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4B56E75-FFE7-2309-0977-E21E1F20E0BA}"/>
              </a:ext>
            </a:extLst>
          </p:cNvPr>
          <p:cNvSpPr txBox="1">
            <a:spLocks/>
          </p:cNvSpPr>
          <p:nvPr/>
        </p:nvSpPr>
        <p:spPr>
          <a:xfrm>
            <a:off x="3657600" y="3980455"/>
            <a:ext cx="3657600" cy="6748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546 Four Seasons Boulevard</a:t>
            </a:r>
          </a:p>
          <a:p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MLS# 24011600 | $559,000</a:t>
            </a:r>
          </a:p>
          <a:p>
            <a:r>
              <a:rPr lang="en-US" sz="12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  <a:hlinkClick r:id="rId11"/>
              </a:rPr>
              <a:t>Video Walkthrough</a:t>
            </a:r>
            <a:endParaRPr lang="en-US" sz="14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57C2EC-4EAE-9EEE-318D-E98FDEF55DDA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624" y="5997968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6" y="5997968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49" y="5997968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A02CAA-71F9-9D49-5360-B4DA9FA5ADF7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1998" y="5997968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8205" y="728008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7" y="728008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365" y="728008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7480" y="728008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068" y="471544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0" y="471544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49" y="4715449"/>
            <a:ext cx="1737360" cy="1152144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871" y="4715449"/>
            <a:ext cx="1737360" cy="1152144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C97976-B5A6-1348-10B1-493B8BA4C61E}"/>
              </a:ext>
            </a:extLst>
          </p:cNvPr>
          <p:cNvSpPr/>
          <p:nvPr/>
        </p:nvSpPr>
        <p:spPr>
          <a:xfrm>
            <a:off x="0" y="8560713"/>
            <a:ext cx="36576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106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Castellar</vt:lpstr>
      <vt:lpstr>Century Gothic</vt:lpstr>
      <vt:lpstr>Gabriola</vt:lpstr>
      <vt:lpstr>Office Theme</vt:lpstr>
      <vt:lpstr>244 Tupelo Lake Drive MLS# 24010270 | $636,900 Video 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79</cp:revision>
  <dcterms:created xsi:type="dcterms:W3CDTF">2006-08-16T00:00:00Z</dcterms:created>
  <dcterms:modified xsi:type="dcterms:W3CDTF">2024-05-08T20:01:19Z</dcterms:modified>
</cp:coreProperties>
</file>