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6/28/2024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942864200?byline=0&amp;portrait=0&amp;autoplay=1&amp;muted=1"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937979405?h=ac03ac69d5&amp;byline=0&amp;portrait=0&amp;autoplay=1&amp;muted=1"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6187" y="0"/>
            <a:ext cx="7299013" cy="486600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0"/>
            <a:ext cx="5429695" cy="830997"/>
          </a:xfrm>
          <a:prstGeom prst="rect">
            <a:avLst/>
          </a:prstGeom>
        </p:spPr>
        <p:txBody>
          <a:bodyPr wrap="square" lIns="0" tIns="0" rIns="0" bIns="0" anchor="t">
            <a:spAutoFit/>
          </a:bodyPr>
          <a:lstStyle/>
          <a:p>
            <a:pPr algn="ctr"/>
            <a:r>
              <a:rPr lang="en-US" sz="1800" b="1" dirty="0">
                <a:ln w="3175">
                  <a:solidFill>
                    <a:schemeClr val="tx1"/>
                  </a:solidFill>
                </a:ln>
                <a:solidFill>
                  <a:srgbClr val="FFFF00"/>
                </a:solidFill>
                <a:latin typeface="Century Gothic" panose="020B0502020202020204" pitchFamily="34" charset="0"/>
              </a:rPr>
              <a:t>Reduced </a:t>
            </a:r>
            <a:r>
              <a:rPr lang="en-US" sz="1800" b="1">
                <a:ln w="3175">
                  <a:solidFill>
                    <a:schemeClr val="tx1"/>
                  </a:solidFill>
                </a:ln>
                <a:solidFill>
                  <a:srgbClr val="FFFF00"/>
                </a:solidFill>
                <a:latin typeface="Century Gothic" panose="020B0502020202020204" pitchFamily="34" charset="0"/>
              </a:rPr>
              <a:t>$10k </a:t>
            </a:r>
            <a:r>
              <a:rPr lang="en-US" sz="1800" b="1" dirty="0">
                <a:ln w="3175">
                  <a:solidFill>
                    <a:schemeClr val="tx1"/>
                  </a:solidFill>
                </a:ln>
                <a:solidFill>
                  <a:srgbClr val="FFFF00"/>
                </a:solidFill>
                <a:latin typeface="Century Gothic" panose="020B0502020202020204" pitchFamily="34" charset="0"/>
              </a:rPr>
              <a:t>~ Priced to Sell Quick at $539,900</a:t>
            </a:r>
          </a:p>
          <a:p>
            <a:pPr algn="ctr"/>
            <a:r>
              <a:rPr lang="en-US" sz="1800" b="1" dirty="0">
                <a:ln w="3175">
                  <a:solidFill>
                    <a:schemeClr val="tx1"/>
                  </a:solidFill>
                </a:ln>
                <a:solidFill>
                  <a:schemeClr val="bg1"/>
                </a:solidFill>
                <a:latin typeface="Century Gothic" panose="020B0502020202020204" pitchFamily="34" charset="0"/>
              </a:rPr>
              <a:t>Open House Weekend</a:t>
            </a:r>
          </a:p>
          <a:p>
            <a:pPr algn="ctr"/>
            <a:r>
              <a:rPr lang="en-US" sz="1800" b="1" dirty="0">
                <a:ln w="3175">
                  <a:solidFill>
                    <a:schemeClr val="tx1"/>
                  </a:solidFill>
                </a:ln>
                <a:solidFill>
                  <a:schemeClr val="bg1"/>
                </a:solidFill>
                <a:latin typeface="Century Gothic" panose="020B0502020202020204" pitchFamily="34" charset="0"/>
              </a:rPr>
              <a:t>Saturday 1-3 PM | Sunday 2-4 PM</a:t>
            </a:r>
          </a:p>
        </p:txBody>
      </p:sp>
      <p:sp>
        <p:nvSpPr>
          <p:cNvPr id="2" name="Title 1"/>
          <p:cNvSpPr>
            <a:spLocks noGrp="1"/>
          </p:cNvSpPr>
          <p:nvPr>
            <p:ph type="ctrTitle"/>
          </p:nvPr>
        </p:nvSpPr>
        <p:spPr>
          <a:xfrm>
            <a:off x="1836018" y="4343400"/>
            <a:ext cx="5476800" cy="503391"/>
          </a:xfrm>
        </p:spPr>
        <p:txBody>
          <a:bodyPr anchor="ctr">
            <a:noAutofit/>
          </a:bodyPr>
          <a:lstStyle/>
          <a:p>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546 Four Seasons Boulevard</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Plantation | Summerville, SC 29486 | MLS# 24016410 | $539,900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546 Four Seasons Blvd, nestled in the heart of Summerville's premier active adult community, Four Seasons. Step into luxury living with this popular 1-level Dorchester floor plan boasting 3 Bedrooms, 2.5 Baths, an unfinished FROG, and an outdoor space that feels like paradise! As you enter, notice there is no carpet, only durable and stylish LVP and tile flooring throughout. The entire interior has been re-painted, radiating a sense of modern elegance. The upgrades in this home are nothing short of exceptional, including a Custom Master Closet for organized living, state-of-the-art appliances that all convey, and thoughtful additions like high-end ceiling fans and window treatments. The FROG presents a canvas of possibilities, already painted and equipped with added shelving which could be used as a Storage Room, Craft or Sewing Space, or even ad Additional Bedroom. Even the garage has received extra attention, with custom paint, epoxy flooring for a polished finish and added storage under the steps.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is the Outdoor Space, where $25,000 worth of upgrades transform the backyard into an oasis of relaxation and entertainment. An extended driveway welcomes guests with ample parking, while pavers adorn the screened porch and patio, providing a picturesque setting for al fresco dining or leisurely gatherings. Experience cozy evenings by the outdoor fireplace, conveniently fueled by a gas line, or bask in the warm glow of the tiki torches, enhancing the ambiance. Aluminum edging and upgraded landscaping add the finishing touches, elevating the curb appeal and creating a serene retreat to call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950" b="1" dirty="0">
                <a:solidFill>
                  <a:srgbClr val="FF0000"/>
                </a:solidFill>
                <a:latin typeface="Century Gothic" panose="020B0502020202020204" pitchFamily="34" charset="0"/>
                <a:cs typeface="Microsoft Sans Serif" panose="020B0604020202020204" pitchFamily="34" charset="0"/>
              </a:rPr>
              <a:t>$2500 Lender Credit is available with use of Preferred Lender!</a:t>
            </a:r>
          </a:p>
          <a:p>
            <a:endParaRPr lang="en-US" sz="9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275" y="2424210"/>
            <a:ext cx="183585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80" y="3642906"/>
            <a:ext cx="1837043"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546</TotalTime>
  <Words>504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546 Four Seasons Boulevard Cane Bay Plantation | Summerville, SC 29486 | MLS# 24016410 | $539,900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2024-06-28T19:49:40Z</dcterms:modified>
</cp:coreProperties>
</file>