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54" d="100"/>
          <a:sy n="54" d="100"/>
        </p:scale>
        <p:origin x="280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0" r="6510"/>
          <a:stretch/>
        </p:blipFill>
        <p:spPr>
          <a:xfrm>
            <a:off x="1573007" y="0"/>
            <a:ext cx="6656593" cy="4356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3007" y="4452577"/>
            <a:ext cx="6656593" cy="99843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546 Hidden Acres Road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it-IT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Cordova, SC 29039</a:t>
            </a:r>
            <a:br>
              <a:rPr lang="it-IT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it-IT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22011913 | $250,000 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69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www.therightrayhome.com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17636" y="896540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763000" y="2179016"/>
            <a:ext cx="1818703" cy="267765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SCHEDULE YOUR SHOWING TODAY!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3445380"/>
            <a:ext cx="1224044" cy="913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33365"/>
            <a:ext cx="1224044" cy="913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2341375"/>
            <a:ext cx="1224044" cy="913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1237370"/>
            <a:ext cx="1224044" cy="913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676525" y="152400"/>
            <a:ext cx="65530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Brick Ranch on 3 Acres in Orangeburg County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787053" y="8859411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5653390"/>
            <a:ext cx="1224044" cy="913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6757395"/>
            <a:ext cx="1218307" cy="9139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7861401"/>
            <a:ext cx="1218605" cy="9139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4549385"/>
            <a:ext cx="1224044" cy="913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3007" y="5653390"/>
            <a:ext cx="6656594" cy="3109552"/>
          </a:xfrm>
        </p:spPr>
        <p:txBody>
          <a:bodyPr anchor="ctr">
            <a:no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Adorable ranch home located only 10 minutes from Orangeburg!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home offers 3 bedrooms, 2 full baths, over 2100 sq ft of living space, and 3 acres! Property offers a detached workshop and separate storage area. The home provides a large living room area, plenty of cabinet space in the kitchen, and a gorgeous sunroom area!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If you have been looking for a home offering the peace and tranquility of the country but still close to town, this is the one to see!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153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546 Hidden Acres Road Cordova, SC 29039 MLS# 22011913 | $250,000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2022-05-12T13:25:54Z</dcterms:modified>
</cp:coreProperties>
</file>