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31B"/>
    <a:srgbClr val="388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3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7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5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8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7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9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1330-197B-4966-B63E-91DC1E73CAD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5000" r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6" y="28779"/>
            <a:ext cx="7772400" cy="1147039"/>
          </a:xfrm>
          <a:effectLst/>
        </p:spPr>
        <p:txBody>
          <a:bodyPr anchor="ctr">
            <a:noAutofit/>
          </a:bodyPr>
          <a:lstStyle/>
          <a:p>
            <a:r>
              <a:rPr lang="en-US" sz="4000" b="1" dirty="0">
                <a:solidFill>
                  <a:srgbClr val="DF53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</a:rPr>
              <a:t>Broker Open House Wednesday, 5/11 from 10-12</a:t>
            </a:r>
            <a:br>
              <a:rPr lang="en-US" sz="3600" dirty="0">
                <a:solidFill>
                  <a:srgbClr val="DF53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</a:rPr>
            </a:br>
            <a:r>
              <a:rPr lang="en-US" sz="3200" dirty="0">
                <a:solidFill>
                  <a:srgbClr val="DF53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</a:rPr>
              <a:t>$50 Gift Card Giveaway!</a:t>
            </a:r>
            <a:endParaRPr lang="en-US" sz="3600" dirty="0">
              <a:solidFill>
                <a:srgbClr val="DF531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eestyle Script" panose="030804020302050B04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59" y="4997525"/>
            <a:ext cx="7722235" cy="1685016"/>
          </a:xfrm>
        </p:spPr>
        <p:txBody>
          <a:bodyPr numCol="2" anchor="ctr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5749 </a:t>
            </a:r>
            <a:r>
              <a:rPr lang="en-US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</a:t>
            </a: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Ft Home on 7.75 Acres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Minutes from West Ashley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Min from Stono Ferry Golf Course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Horse Farm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Bedroom, 4 Bathroom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Suite on First Floor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Kitchen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HOA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 to Kiawah &amp; Edisto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6" y="9801053"/>
            <a:ext cx="777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The Boulevard Company, LLC | 35 Broad Street | Charleston, SC 29401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027116"/>
            <a:ext cx="7774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00" b="1" dirty="0">
                <a:solidFill>
                  <a:schemeClr val="bg1"/>
                </a:solidFill>
              </a:rPr>
              <a:t>Leslie Tester Krauk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</a:rPr>
              <a:t>(843) 901-1971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</a:rPr>
              <a:t>leslietester.realestate@gmail.com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76" y="4032952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5470 Nashfield Road</a:t>
            </a:r>
          </a:p>
          <a:p>
            <a:pPr algn="ctr"/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Hollywood, SC 29449 </a:t>
            </a:r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· </a:t>
            </a:r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MLS# 17010847 </a:t>
            </a:r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·</a:t>
            </a:r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$875,000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" y="8886056"/>
            <a:ext cx="1144801" cy="1051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71" y="1309394"/>
            <a:ext cx="4608010" cy="258998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173280" y="6816117"/>
            <a:ext cx="7430192" cy="1936365"/>
            <a:chOff x="110553" y="6633252"/>
            <a:chExt cx="7430192" cy="193636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53" y="6633252"/>
              <a:ext cx="3445117" cy="1936365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629" y="6633252"/>
              <a:ext cx="3445116" cy="1936365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" b="19367"/>
          <a:stretch/>
        </p:blipFill>
        <p:spPr>
          <a:xfrm>
            <a:off x="6625064" y="8886056"/>
            <a:ext cx="97840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85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Freestyle Script</vt:lpstr>
      <vt:lpstr>Trebuchet MS</vt:lpstr>
      <vt:lpstr>Office Theme</vt:lpstr>
      <vt:lpstr>Broker Open House Wednesday, 5/11 from 10-12 $50 Gift Card Giveaway!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a Guest Suite in Mt. Pleasant?</dc:title>
  <dc:creator>A. Thomas Price</dc:creator>
  <cp:lastModifiedBy>A. Thomas Price</cp:lastModifiedBy>
  <cp:revision>12</cp:revision>
  <dcterms:created xsi:type="dcterms:W3CDTF">2016-05-13T14:43:32Z</dcterms:created>
  <dcterms:modified xsi:type="dcterms:W3CDTF">2017-05-10T18:42:40Z</dcterms:modified>
</cp:coreProperties>
</file>