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531B"/>
    <a:srgbClr val="3883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224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31330-197B-4966-B63E-91DC1E73CADF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EF-2421-4B87-A841-45346D51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264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31330-197B-4966-B63E-91DC1E73CADF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EF-2421-4B87-A841-45346D51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928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31330-197B-4966-B63E-91DC1E73CADF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EF-2421-4B87-A841-45346D51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433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31330-197B-4966-B63E-91DC1E73CADF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EF-2421-4B87-A841-45346D51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001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31330-197B-4966-B63E-91DC1E73CADF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EF-2421-4B87-A841-45346D51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579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31330-197B-4966-B63E-91DC1E73CADF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EF-2421-4B87-A841-45346D51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256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31330-197B-4966-B63E-91DC1E73CADF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EF-2421-4B87-A841-45346D51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083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31330-197B-4966-B63E-91DC1E73CADF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EF-2421-4B87-A841-45346D51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774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31330-197B-4966-B63E-91DC1E73CADF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EF-2421-4B87-A841-45346D51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91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31330-197B-4966-B63E-91DC1E73CADF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EF-2421-4B87-A841-45346D51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9909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31330-197B-4966-B63E-91DC1E73CADF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EF-2421-4B87-A841-45346D51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763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B31330-197B-4966-B63E-91DC1E73CADF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479EF-2421-4B87-A841-45346D51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69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microsoft.com/office/2007/relationships/hdphoto" Target="../media/hdphoto1.wdp"/><Relationship Id="rId7" Type="http://schemas.openxmlformats.org/officeDocument/2006/relationships/image" Target="../media/image5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11" Type="http://schemas.openxmlformats.org/officeDocument/2006/relationships/image" Target="../media/image9.jpeg"/><Relationship Id="rId5" Type="http://schemas.openxmlformats.org/officeDocument/2006/relationships/image" Target="../media/image3.jp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utout trans="5000" numberOfShades="6"/>
                    </a14:imgEffect>
                  </a14:imgLayer>
                </a14:imgProps>
              </a:ext>
            </a:extLst>
          </a:blip>
          <a:srcRect/>
          <a:stretch>
            <a:fillRect l="-65000" r="-6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88" y="28779"/>
            <a:ext cx="7772400" cy="690659"/>
          </a:xfrm>
          <a:effectLst/>
        </p:spPr>
        <p:txBody>
          <a:bodyPr anchor="ctr">
            <a:noAutofit/>
          </a:bodyPr>
          <a:lstStyle/>
          <a:p>
            <a:r>
              <a:rPr lang="en-US" sz="4800" dirty="0">
                <a:solidFill>
                  <a:srgbClr val="DF531B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Freestyle Script" panose="030804020302050B0404" pitchFamily="66" charset="0"/>
              </a:rPr>
              <a:t>$80k Price Reduction!</a:t>
            </a:r>
            <a:endParaRPr lang="en-US" sz="4400" dirty="0">
              <a:solidFill>
                <a:srgbClr val="DF531B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Freestyle Script" panose="030804020302050B04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259" y="5039340"/>
            <a:ext cx="7722235" cy="3640627"/>
          </a:xfrm>
        </p:spPr>
        <p:txBody>
          <a:bodyPr numCol="1" anchor="ctr">
            <a:no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9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5749 </a:t>
            </a:r>
            <a:r>
              <a:rPr lang="en-US" sz="19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Sq</a:t>
            </a:r>
            <a:r>
              <a:rPr lang="en-US" sz="19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Ft Home on 7.75 Acres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9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 Minutes from West Ashley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9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Min from Stono Ferry Golf Course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9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Potential Horse Farm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9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 Bedroom, 4 Bathroom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9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Master Suite on First Floor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9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Custom Kitchen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9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HOA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9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Close to Kiawah &amp; Edisto</a:t>
            </a:r>
            <a:endParaRPr lang="en-US" sz="19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088" y="9801053"/>
            <a:ext cx="777240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solidFill>
                  <a:schemeClr val="bg1">
                    <a:lumMod val="75000"/>
                  </a:schemeClr>
                </a:solidFill>
              </a:rPr>
              <a:t>The Boulevard Company, LLC | 35 Broad Street | Charleston, SC 29401</a:t>
            </a:r>
          </a:p>
        </p:txBody>
      </p:sp>
      <p:sp>
        <p:nvSpPr>
          <p:cNvPr id="8" name="Rectangle 7"/>
          <p:cNvSpPr/>
          <p:nvPr/>
        </p:nvSpPr>
        <p:spPr>
          <a:xfrm>
            <a:off x="1" y="9027116"/>
            <a:ext cx="777457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nb-NO" sz="1600" b="1" dirty="0">
                <a:solidFill>
                  <a:schemeClr val="bg1"/>
                </a:solidFill>
              </a:rPr>
              <a:t>Leslie Tester</a:t>
            </a:r>
          </a:p>
          <a:p>
            <a:pPr algn="ctr"/>
            <a:r>
              <a:rPr lang="nb-NO" sz="1400" dirty="0">
                <a:solidFill>
                  <a:schemeClr val="bg1"/>
                </a:solidFill>
              </a:rPr>
              <a:t>(843) 901-1971</a:t>
            </a:r>
          </a:p>
          <a:p>
            <a:pPr algn="ctr"/>
            <a:r>
              <a:rPr lang="nb-NO" sz="1400" dirty="0">
                <a:solidFill>
                  <a:schemeClr val="bg1"/>
                </a:solidFill>
              </a:rPr>
              <a:t>leslietester.realestate@gmail.com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088" y="4002256"/>
            <a:ext cx="7772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nb-NO" sz="2800" b="1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5470 Nashfield Road</a:t>
            </a:r>
          </a:p>
          <a:p>
            <a:pPr algn="ctr"/>
            <a:r>
              <a:rPr lang="en-US" sz="2000" b="1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Hollywood, SC 29449 </a:t>
            </a:r>
            <a:r>
              <a:rPr lang="en-US" sz="2000" b="1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· </a:t>
            </a:r>
            <a:r>
              <a:rPr lang="en-US" sz="2000" b="1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MLS# 17010847 </a:t>
            </a:r>
            <a:r>
              <a:rPr lang="en-US" sz="2000" b="1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·</a:t>
            </a:r>
            <a:r>
              <a:rPr lang="en-US" sz="2000" b="1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$795,000</a:t>
            </a: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11" y="8886056"/>
            <a:ext cx="1144801" cy="105156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633" y="693125"/>
            <a:ext cx="5731127" cy="3221242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1188" y="5039341"/>
            <a:ext cx="3055309" cy="1717269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1189" y="6962698"/>
            <a:ext cx="3055308" cy="1717269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82" b="19367"/>
          <a:stretch/>
        </p:blipFill>
        <p:spPr>
          <a:xfrm>
            <a:off x="6625064" y="8886056"/>
            <a:ext cx="978408" cy="105156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1905" y="693125"/>
            <a:ext cx="1324592" cy="883062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1905" y="1862216"/>
            <a:ext cx="1324592" cy="883061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1905" y="3031306"/>
            <a:ext cx="1324592" cy="883061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37081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73</TotalTime>
  <Words>81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Freestyle Script</vt:lpstr>
      <vt:lpstr>Trebuchet MS</vt:lpstr>
      <vt:lpstr>Office Theme</vt:lpstr>
      <vt:lpstr>$80k Price Reduction!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Looking for a Guest Suite in Mt. Pleasant?</dc:title>
  <dc:creator>A. Thomas Price</dc:creator>
  <cp:lastModifiedBy>A. Thomas Price</cp:lastModifiedBy>
  <cp:revision>17</cp:revision>
  <dcterms:created xsi:type="dcterms:W3CDTF">2016-05-13T14:43:32Z</dcterms:created>
  <dcterms:modified xsi:type="dcterms:W3CDTF">2017-06-26T12:27:59Z</dcterms:modified>
</cp:coreProperties>
</file>