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531B"/>
    <a:srgbClr val="38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1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6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2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3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0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7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6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8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7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9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90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31330-197B-4966-B63E-91DC1E73CADF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479EF-2421-4B87-A841-45346D51E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 trans="5000" numberOfShades="6"/>
                    </a14:imgEffect>
                  </a14:imgLayer>
                </a14:imgProps>
              </a:ext>
            </a:extLst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" y="28779"/>
            <a:ext cx="7772400" cy="690659"/>
          </a:xfrm>
          <a:effectLst/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rgbClr val="DF531B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Investment Opportunity - Bed &amp; Breakfast - 795K!</a:t>
            </a:r>
            <a:endParaRPr lang="en-US" sz="3600" dirty="0">
              <a:solidFill>
                <a:srgbClr val="DF531B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eestyle Script" panose="030804020302050B04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59" y="5039340"/>
            <a:ext cx="4523929" cy="3640627"/>
          </a:xfrm>
        </p:spPr>
        <p:txBody>
          <a:bodyPr numCol="1" anchor="ctr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min from Wedding Venue,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Olde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Wide Awake Plantation (Actress Reese Witherspoon married here)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B&amp;B opportunity in the area!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5479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Sq</a:t>
            </a: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Ft on 7.75 acres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bed/4 bath (6th bedroom possible)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Golf at Stono Plantation, 2 min away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min to 526; 25 min to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to Kiawah &amp; Edisto Beaches</a:t>
            </a:r>
          </a:p>
          <a:p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Schedule Your Showing Today!</a:t>
            </a:r>
          </a:p>
        </p:txBody>
      </p:sp>
      <p:sp>
        <p:nvSpPr>
          <p:cNvPr id="7" name="Rectangle 6"/>
          <p:cNvSpPr/>
          <p:nvPr/>
        </p:nvSpPr>
        <p:spPr>
          <a:xfrm>
            <a:off x="1088" y="9801053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The Boulevard Company, LLC | 35 Broad Street | Charleston, SC 29401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9027116"/>
            <a:ext cx="77745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1600" b="1" dirty="0">
                <a:solidFill>
                  <a:schemeClr val="bg1"/>
                </a:solidFill>
              </a:rPr>
              <a:t>Leslie Tester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(843) 901-1971</a:t>
            </a:r>
          </a:p>
          <a:p>
            <a:pPr algn="ctr"/>
            <a:r>
              <a:rPr lang="nb-NO" sz="1400" dirty="0">
                <a:solidFill>
                  <a:schemeClr val="bg1"/>
                </a:solidFill>
              </a:rPr>
              <a:t>leslietester.realestate@gmail.com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88" y="4002256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b-NO" sz="2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5470 Nashfield Road</a:t>
            </a:r>
          </a:p>
          <a:p>
            <a:pPr algn="ctr"/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Hollywood, SC 29449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17010847 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·</a:t>
            </a: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$795,000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1" y="8886056"/>
            <a:ext cx="1144801" cy="1051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633" y="693125"/>
            <a:ext cx="5731127" cy="32212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188" y="5039341"/>
            <a:ext cx="3055309" cy="171726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189" y="6962698"/>
            <a:ext cx="3055308" cy="171726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2" b="19367"/>
          <a:stretch/>
        </p:blipFill>
        <p:spPr>
          <a:xfrm>
            <a:off x="6625064" y="8886056"/>
            <a:ext cx="978408" cy="10515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693125"/>
            <a:ext cx="1324592" cy="88306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1862216"/>
            <a:ext cx="1324592" cy="88306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1905" y="3031306"/>
            <a:ext cx="1324592" cy="88306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708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111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Freestyle Script</vt:lpstr>
      <vt:lpstr>Trebuchet MS</vt:lpstr>
      <vt:lpstr>Office Theme</vt:lpstr>
      <vt:lpstr>Investment Opportunity - Bed &amp; Breakfast - 795K!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for a Guest Suite in Mt. Pleasant?</dc:title>
  <dc:creator>A. Thomas Price</dc:creator>
  <cp:lastModifiedBy>A. Thomas Price</cp:lastModifiedBy>
  <cp:revision>20</cp:revision>
  <dcterms:created xsi:type="dcterms:W3CDTF">2016-05-13T14:43:32Z</dcterms:created>
  <dcterms:modified xsi:type="dcterms:W3CDTF">2017-08-18T15:31:44Z</dcterms:modified>
</cp:coreProperties>
</file>