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2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276078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261160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30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D2A90B-18DF-4C6F-99F9-DAAC5E6BA37F}"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043176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D2A90B-18DF-4C6F-99F9-DAAC5E6BA37F}"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38315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D2A90B-18DF-4C6F-99F9-DAAC5E6BA37F}"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95011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2A90B-18DF-4C6F-99F9-DAAC5E6BA37F}"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385553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D2A90B-18DF-4C6F-99F9-DAAC5E6BA37F}"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6562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2A90B-18DF-4C6F-99F9-DAAC5E6BA37F}"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55409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427457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D2A90B-18DF-4C6F-99F9-DAAC5E6BA37F}"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5C688-D8DE-4F2A-A2D5-133FE3D2CEBB}" type="slidenum">
              <a:rPr lang="en-US" smtClean="0"/>
              <a:t>‹#›</a:t>
            </a:fld>
            <a:endParaRPr lang="en-US"/>
          </a:p>
        </p:txBody>
      </p:sp>
    </p:spTree>
    <p:extLst>
      <p:ext uri="{BB962C8B-B14F-4D97-AF65-F5344CB8AC3E}">
        <p14:creationId xmlns:p14="http://schemas.microsoft.com/office/powerpoint/2010/main" val="158419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CD2A90B-18DF-4C6F-99F9-DAAC5E6BA37F}" type="datetimeFigureOut">
              <a:rPr lang="en-US" smtClean="0"/>
              <a:t>11/14/2024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9F05C688-D8DE-4F2A-A2D5-133FE3D2CEBB}" type="slidenum">
              <a:rPr lang="en-US" smtClean="0"/>
              <a:t>‹#›</a:t>
            </a:fld>
            <a:endParaRPr lang="en-US"/>
          </a:p>
        </p:txBody>
      </p:sp>
    </p:spTree>
    <p:extLst>
      <p:ext uri="{BB962C8B-B14F-4D97-AF65-F5344CB8AC3E}">
        <p14:creationId xmlns:p14="http://schemas.microsoft.com/office/powerpoint/2010/main" val="19847581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rcRect t="7114" b="7114"/>
          <a:stretch/>
        </p:blipFill>
        <p:spPr>
          <a:xfrm>
            <a:off x="0" y="0"/>
            <a:ext cx="8229600" cy="4705834"/>
          </a:xfrm>
          <a:prstGeom prst="rect">
            <a:avLst/>
          </a:prstGeom>
        </p:spPr>
      </p:pic>
      <p:sp>
        <p:nvSpPr>
          <p:cNvPr id="4" name="Rectangle 3"/>
          <p:cNvSpPr/>
          <p:nvPr/>
        </p:nvSpPr>
        <p:spPr>
          <a:xfrm>
            <a:off x="1" y="5791460"/>
            <a:ext cx="8229599" cy="2308324"/>
          </a:xfrm>
          <a:prstGeom prst="rect">
            <a:avLst/>
          </a:prstGeom>
        </p:spPr>
        <p:txBody>
          <a:bodyPr wrap="square">
            <a:spAutoFit/>
          </a:bodyPr>
          <a:lstStyle/>
          <a:p>
            <a:pPr algn="ctr"/>
            <a:r>
              <a:rPr lang="en-US" sz="1200" dirty="0">
                <a:latin typeface="Segoe UI" panose="020B0502040204020203" pitchFamily="34" charset="0"/>
                <a:cs typeface="Segoe UI" panose="020B0502040204020203" pitchFamily="34" charset="0"/>
              </a:rPr>
              <a:t>Beautiful renovated 3 bedroom 2 ½ bath home located in </a:t>
            </a:r>
            <a:r>
              <a:rPr lang="en-US" sz="1200" dirty="0" err="1">
                <a:latin typeface="Segoe UI" panose="020B0502040204020203" pitchFamily="34" charset="0"/>
                <a:cs typeface="Segoe UI" panose="020B0502040204020203" pitchFamily="34" charset="0"/>
              </a:rPr>
              <a:t>Longpoint</a:t>
            </a:r>
            <a:r>
              <a:rPr lang="en-US" sz="1200" dirty="0">
                <a:latin typeface="Segoe UI" panose="020B0502040204020203" pitchFamily="34" charset="0"/>
                <a:cs typeface="Segoe UI" panose="020B0502040204020203" pitchFamily="34" charset="0"/>
              </a:rPr>
              <a:t>! This home features a two story open floor plan with cathedral ceilings in living room, fireplace and new LVP flooring and paint throughout. Kitchen has new cabinets, </a:t>
            </a:r>
            <a:r>
              <a:rPr lang="en-US" sz="1200" dirty="0" err="1">
                <a:latin typeface="Segoe UI" panose="020B0502040204020203" pitchFamily="34" charset="0"/>
                <a:cs typeface="Segoe UI" panose="020B0502040204020203" pitchFamily="34" charset="0"/>
              </a:rPr>
              <a:t>calacata</a:t>
            </a:r>
            <a:r>
              <a:rPr lang="en-US" sz="1200" dirty="0">
                <a:latin typeface="Segoe UI" panose="020B0502040204020203" pitchFamily="34" charset="0"/>
                <a:cs typeface="Segoe UI" panose="020B0502040204020203" pitchFamily="34" charset="0"/>
              </a:rPr>
              <a:t> gold storm quartz countertops, smooth top stove has pot filler, new dishwasher and refrigerator. Master bedroom has custom walk in closet, master bath is incredible with large shower and frameless glass, multiple shower heads, built in bench, and dual sinks and new cabinets. Upstairs features 2 bedrooms with a bathroom that has dual sinks, gorgeous countertops, tile, and new cabinets with a large open loft/2nd living area. All bedrooms have custom closets and new ceiling fans. Laundry closet features shelving and beautiful rattan doors. Backyard is fenced and patio has large covered area for entertaining. Attached single car garage with new garage door, door opener and outside key pad. New </a:t>
            </a:r>
            <a:r>
              <a:rPr lang="en-US" sz="1200" dirty="0" err="1">
                <a:latin typeface="Segoe UI" panose="020B0502040204020203" pitchFamily="34" charset="0"/>
                <a:cs typeface="Segoe UI" panose="020B0502040204020203" pitchFamily="34" charset="0"/>
              </a:rPr>
              <a:t>hardieplank</a:t>
            </a:r>
            <a:r>
              <a:rPr lang="en-US" sz="1200" dirty="0">
                <a:latin typeface="Segoe UI" panose="020B0502040204020203" pitchFamily="34" charset="0"/>
                <a:cs typeface="Segoe UI" panose="020B0502040204020203" pitchFamily="34" charset="0"/>
              </a:rPr>
              <a:t> siding with fresh paint on the exterior. Freshly landscaped front and backyard with new sod in the front! Don't miss this opportunity to own a renovated home in </a:t>
            </a:r>
            <a:r>
              <a:rPr lang="en-US" sz="1200" dirty="0" err="1">
                <a:latin typeface="Segoe UI" panose="020B0502040204020203" pitchFamily="34" charset="0"/>
                <a:cs typeface="Segoe UI" panose="020B0502040204020203" pitchFamily="34" charset="0"/>
              </a:rPr>
              <a:t>Longpoint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Longpoint</a:t>
            </a:r>
            <a:r>
              <a:rPr lang="en-US" sz="1200" dirty="0">
                <a:latin typeface="Segoe UI" panose="020B0502040204020203" pitchFamily="34" charset="0"/>
                <a:cs typeface="Segoe UI" panose="020B0502040204020203" pitchFamily="34" charset="0"/>
              </a:rPr>
              <a:t> is just 15 minutes to Isle of Palms, 20 minutes to downtown Charleston, minutes to the areas best schools, and a short walk or bike ride to the community pool, walking trails, tennis courts and Palmetto Island County Park.</a:t>
            </a:r>
          </a:p>
        </p:txBody>
      </p:sp>
      <p:sp>
        <p:nvSpPr>
          <p:cNvPr id="5" name="Rectangle 4"/>
          <p:cNvSpPr/>
          <p:nvPr/>
        </p:nvSpPr>
        <p:spPr>
          <a:xfrm>
            <a:off x="0" y="0"/>
            <a:ext cx="8229600" cy="584775"/>
          </a:xfrm>
          <a:prstGeom prst="rect">
            <a:avLst/>
          </a:prstGeom>
        </p:spPr>
        <p:txBody>
          <a:bodyPr wrap="square">
            <a:spAutoFit/>
          </a:bodyPr>
          <a:lstStyle/>
          <a:p>
            <a:r>
              <a:rPr lang="en-US" sz="3200" dirty="0">
                <a:ln w="3175">
                  <a:noFill/>
                </a:ln>
                <a:solidFill>
                  <a:schemeClr val="bg1"/>
                </a:solidFill>
                <a:latin typeface="Fave Script Bold Pro" pitchFamily="2" charset="0"/>
              </a:rPr>
              <a:t>Price Reduced - Show &amp; Sell!</a:t>
            </a:r>
          </a:p>
        </p:txBody>
      </p:sp>
      <p:sp>
        <p:nvSpPr>
          <p:cNvPr id="6" name="Rectangle 5"/>
          <p:cNvSpPr/>
          <p:nvPr/>
        </p:nvSpPr>
        <p:spPr>
          <a:xfrm>
            <a:off x="2057400" y="9231987"/>
            <a:ext cx="4114800" cy="584775"/>
          </a:xfrm>
          <a:prstGeom prst="rect">
            <a:avLst/>
          </a:prstGeom>
        </p:spPr>
        <p:txBody>
          <a:bodyPr wrap="square">
            <a:spAutoFit/>
          </a:bodyPr>
          <a:lstStyle/>
          <a:p>
            <a:pPr algn="ctr"/>
            <a:r>
              <a:rPr lang="en-US" b="1" dirty="0">
                <a:latin typeface="Segoe UI" panose="020B0502040204020203" pitchFamily="34" charset="0"/>
                <a:cs typeface="Segoe UI" panose="020B0502040204020203" pitchFamily="34" charset="0"/>
              </a:rPr>
              <a:t>Carl Wolff</a:t>
            </a:r>
          </a:p>
          <a:p>
            <a:pPr algn="ctr"/>
            <a:r>
              <a:rPr lang="en-US" sz="1400" dirty="0">
                <a:latin typeface="Segoe UI" panose="020B0502040204020203" pitchFamily="34" charset="0"/>
                <a:cs typeface="Segoe UI" panose="020B0502040204020203" pitchFamily="34" charset="0"/>
              </a:rPr>
              <a:t>843-743-6638 | carlwlff@aol.com</a:t>
            </a:r>
          </a:p>
        </p:txBody>
      </p:sp>
      <p:sp>
        <p:nvSpPr>
          <p:cNvPr id="7" name="Rectangle 6"/>
          <p:cNvSpPr/>
          <p:nvPr/>
        </p:nvSpPr>
        <p:spPr>
          <a:xfrm>
            <a:off x="228600" y="9802277"/>
            <a:ext cx="7772400" cy="246221"/>
          </a:xfrm>
          <a:prstGeom prst="rect">
            <a:avLst/>
          </a:prstGeom>
        </p:spPr>
        <p:txBody>
          <a:bodyPr wrap="square">
            <a:spAutoFit/>
          </a:bodyPr>
          <a:lstStyle/>
          <a:p>
            <a:pPr algn="ctr"/>
            <a:r>
              <a:rPr lang="en-US" sz="1000" dirty="0">
                <a:solidFill>
                  <a:schemeClr val="bg1">
                    <a:lumMod val="75000"/>
                  </a:schemeClr>
                </a:solidFill>
                <a:latin typeface="Segoe UI" panose="020B0502040204020203" pitchFamily="34" charset="0"/>
                <a:cs typeface="Segoe UI" panose="020B0502040204020203" pitchFamily="34" charset="0"/>
              </a:rPr>
              <a:t>Salmonsen Realty | 864 </a:t>
            </a:r>
            <a:r>
              <a:rPr lang="en-US" sz="1000" dirty="0" err="1">
                <a:solidFill>
                  <a:schemeClr val="bg1">
                    <a:lumMod val="75000"/>
                  </a:schemeClr>
                </a:solidFill>
                <a:latin typeface="Segoe UI" panose="020B0502040204020203" pitchFamily="34" charset="0"/>
                <a:cs typeface="Segoe UI" panose="020B0502040204020203" pitchFamily="34" charset="0"/>
              </a:rPr>
              <a:t>Lowcountry</a:t>
            </a:r>
            <a:r>
              <a:rPr lang="en-US" sz="1000" dirty="0">
                <a:solidFill>
                  <a:schemeClr val="bg1">
                    <a:lumMod val="75000"/>
                  </a:schemeClr>
                </a:solidFill>
                <a:latin typeface="Segoe UI" panose="020B0502040204020203" pitchFamily="34" charset="0"/>
                <a:cs typeface="Segoe UI" panose="020B0502040204020203" pitchFamily="34" charset="0"/>
              </a:rPr>
              <a:t> Blvd Ste B | Mt Pleasant, SC 29464</a:t>
            </a:r>
          </a:p>
        </p:txBody>
      </p:sp>
      <p:sp>
        <p:nvSpPr>
          <p:cNvPr id="2" name="Rectangle 1">
            <a:extLst>
              <a:ext uri="{FF2B5EF4-FFF2-40B4-BE49-F238E27FC236}">
                <a16:creationId xmlns:a16="http://schemas.microsoft.com/office/drawing/2014/main" id="{95FB9836-4E82-4889-95B8-37ED093037D9}"/>
              </a:ext>
            </a:extLst>
          </p:cNvPr>
          <p:cNvSpPr/>
          <p:nvPr/>
        </p:nvSpPr>
        <p:spPr>
          <a:xfrm>
            <a:off x="3911009" y="3905615"/>
            <a:ext cx="4318591" cy="800219"/>
          </a:xfrm>
          <a:prstGeom prst="rect">
            <a:avLst/>
          </a:prstGeom>
        </p:spPr>
        <p:txBody>
          <a:bodyPr wrap="square">
            <a:spAutoFit/>
          </a:bodyPr>
          <a:lstStyle/>
          <a:p>
            <a:pPr algn="r"/>
            <a:r>
              <a:rPr lang="en-US" b="1" dirty="0">
                <a:solidFill>
                  <a:schemeClr val="bg1"/>
                </a:solidFill>
                <a:latin typeface="Segoe UI" panose="020B0502040204020203" pitchFamily="34" charset="0"/>
                <a:cs typeface="Segoe UI" panose="020B0502040204020203" pitchFamily="34" charset="0"/>
              </a:rPr>
              <a:t>547 Castle Hall Road</a:t>
            </a:r>
          </a:p>
          <a:p>
            <a:pPr algn="r"/>
            <a:r>
              <a:rPr lang="en-US" sz="1400" dirty="0" err="1">
                <a:solidFill>
                  <a:schemeClr val="bg1"/>
                </a:solidFill>
                <a:latin typeface="Segoe UI" panose="020B0502040204020203" pitchFamily="34" charset="0"/>
                <a:cs typeface="Segoe UI" panose="020B0502040204020203" pitchFamily="34" charset="0"/>
              </a:rPr>
              <a:t>Longpoint</a:t>
            </a:r>
            <a:r>
              <a:rPr lang="en-US" sz="1400" dirty="0">
                <a:solidFill>
                  <a:schemeClr val="bg1"/>
                </a:solidFill>
                <a:latin typeface="Segoe UI" panose="020B0502040204020203" pitchFamily="34" charset="0"/>
                <a:cs typeface="Segoe UI" panose="020B0502040204020203" pitchFamily="34" charset="0"/>
              </a:rPr>
              <a:t> | Mount Pleasant, SC 29464</a:t>
            </a:r>
          </a:p>
          <a:p>
            <a:pPr algn="r"/>
            <a:r>
              <a:rPr lang="en-US" sz="1400" dirty="0">
                <a:solidFill>
                  <a:schemeClr val="bg1"/>
                </a:solidFill>
                <a:latin typeface="Segoe UI" panose="020B0502040204020203" pitchFamily="34" charset="0"/>
                <a:cs typeface="Segoe UI" panose="020B0502040204020203" pitchFamily="34" charset="0"/>
              </a:rPr>
              <a:t>MLS# 24028420 | $799,900</a:t>
            </a:r>
          </a:p>
        </p:txBody>
      </p:sp>
      <p:pic>
        <p:nvPicPr>
          <p:cNvPr id="18" name="Picture 17">
            <a:extLst>
              <a:ext uri="{FF2B5EF4-FFF2-40B4-BE49-F238E27FC236}">
                <a16:creationId xmlns:a16="http://schemas.microsoft.com/office/drawing/2014/main" id="{DC1B544D-01E9-4AED-A667-E837E032F081}"/>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3314700" y="4753409"/>
            <a:ext cx="1600200" cy="1069848"/>
          </a:xfrm>
          <a:prstGeom prst="rect">
            <a:avLst/>
          </a:prstGeom>
          <a:ln w="12700">
            <a:noFill/>
          </a:ln>
        </p:spPr>
      </p:pic>
      <p:pic>
        <p:nvPicPr>
          <p:cNvPr id="3" name="Picture 2">
            <a:extLst>
              <a:ext uri="{FF2B5EF4-FFF2-40B4-BE49-F238E27FC236}">
                <a16:creationId xmlns:a16="http://schemas.microsoft.com/office/drawing/2014/main" id="{8E12EB7A-6989-6449-7290-3BC72E7B30BA}"/>
              </a:ext>
            </a:extLst>
          </p:cNvPr>
          <p:cNvPicPr>
            <a:picLocks/>
          </p:cNvPicPr>
          <p:nvPr/>
        </p:nvPicPr>
        <p:blipFill>
          <a:blip r:embed="rId4">
            <a:extLst>
              <a:ext uri="{28A0092B-C50C-407E-A947-70E740481C1C}">
                <a14:useLocalDpi xmlns:a14="http://schemas.microsoft.com/office/drawing/2010/main" val="0"/>
              </a:ext>
            </a:extLst>
          </a:blip>
          <a:srcRect/>
          <a:stretch/>
        </p:blipFill>
        <p:spPr>
          <a:xfrm>
            <a:off x="4972050" y="4753409"/>
            <a:ext cx="1600200" cy="1069848"/>
          </a:xfrm>
          <a:prstGeom prst="rect">
            <a:avLst/>
          </a:prstGeom>
          <a:ln w="12700">
            <a:noFill/>
          </a:ln>
        </p:spPr>
      </p:pic>
      <p:pic>
        <p:nvPicPr>
          <p:cNvPr id="8" name="Picture 7">
            <a:extLst>
              <a:ext uri="{FF2B5EF4-FFF2-40B4-BE49-F238E27FC236}">
                <a16:creationId xmlns:a16="http://schemas.microsoft.com/office/drawing/2014/main" id="{4D4DB4EB-8FB9-1A84-E458-0DD275CCF778}"/>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0" y="8067988"/>
            <a:ext cx="1600200" cy="1069848"/>
          </a:xfrm>
          <a:prstGeom prst="rect">
            <a:avLst/>
          </a:prstGeom>
          <a:ln w="12700">
            <a:noFill/>
          </a:ln>
        </p:spPr>
      </p:pic>
      <p:pic>
        <p:nvPicPr>
          <p:cNvPr id="10" name="Picture 9">
            <a:extLst>
              <a:ext uri="{FF2B5EF4-FFF2-40B4-BE49-F238E27FC236}">
                <a16:creationId xmlns:a16="http://schemas.microsoft.com/office/drawing/2014/main" id="{E65C292B-156D-251E-DB87-C6D3934AC438}"/>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6629400" y="4753409"/>
            <a:ext cx="1600200" cy="1069848"/>
          </a:xfrm>
          <a:prstGeom prst="rect">
            <a:avLst/>
          </a:prstGeom>
          <a:ln w="12700">
            <a:noFill/>
          </a:ln>
        </p:spPr>
      </p:pic>
      <p:pic>
        <p:nvPicPr>
          <p:cNvPr id="11" name="Picture 10">
            <a:extLst>
              <a:ext uri="{FF2B5EF4-FFF2-40B4-BE49-F238E27FC236}">
                <a16:creationId xmlns:a16="http://schemas.microsoft.com/office/drawing/2014/main" id="{F1D1CFC3-35E2-F9CC-F5B2-1B5FD60CEC27}"/>
              </a:ext>
            </a:extLst>
          </p:cNvPr>
          <p:cNvPicPr>
            <a:picLocks/>
          </p:cNvPicPr>
          <p:nvPr/>
        </p:nvPicPr>
        <p:blipFill>
          <a:blip r:embed="rId7">
            <a:extLst>
              <a:ext uri="{28A0092B-C50C-407E-A947-70E740481C1C}">
                <a14:useLocalDpi xmlns:a14="http://schemas.microsoft.com/office/drawing/2010/main" val="0"/>
              </a:ext>
            </a:extLst>
          </a:blip>
          <a:srcRect l="90" r="90"/>
          <a:stretch/>
        </p:blipFill>
        <p:spPr>
          <a:xfrm>
            <a:off x="1657350" y="4753409"/>
            <a:ext cx="1600200" cy="1069848"/>
          </a:xfrm>
          <a:prstGeom prst="rect">
            <a:avLst/>
          </a:prstGeom>
          <a:ln w="12700">
            <a:noFill/>
          </a:ln>
        </p:spPr>
      </p:pic>
      <p:pic>
        <p:nvPicPr>
          <p:cNvPr id="12" name="Picture 11">
            <a:extLst>
              <a:ext uri="{FF2B5EF4-FFF2-40B4-BE49-F238E27FC236}">
                <a16:creationId xmlns:a16="http://schemas.microsoft.com/office/drawing/2014/main" id="{85C81099-8BDB-2C2C-00A8-5EB36BD33176}"/>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3314700" y="8067988"/>
            <a:ext cx="1600200" cy="1069848"/>
          </a:xfrm>
          <a:prstGeom prst="rect">
            <a:avLst/>
          </a:prstGeom>
          <a:ln w="12700">
            <a:noFill/>
          </a:ln>
        </p:spPr>
      </p:pic>
      <p:pic>
        <p:nvPicPr>
          <p:cNvPr id="13" name="Picture 12">
            <a:extLst>
              <a:ext uri="{FF2B5EF4-FFF2-40B4-BE49-F238E27FC236}">
                <a16:creationId xmlns:a16="http://schemas.microsoft.com/office/drawing/2014/main" id="{4C49DD30-FEBA-DABE-440D-0B67951BB0A2}"/>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4972050" y="8067988"/>
            <a:ext cx="1600200" cy="1069848"/>
          </a:xfrm>
          <a:prstGeom prst="rect">
            <a:avLst/>
          </a:prstGeom>
          <a:ln w="12700">
            <a:noFill/>
          </a:ln>
        </p:spPr>
      </p:pic>
      <p:pic>
        <p:nvPicPr>
          <p:cNvPr id="14" name="Picture 13">
            <a:extLst>
              <a:ext uri="{FF2B5EF4-FFF2-40B4-BE49-F238E27FC236}">
                <a16:creationId xmlns:a16="http://schemas.microsoft.com/office/drawing/2014/main" id="{96954C3E-093F-5229-4662-A277EDC62328}"/>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0" y="4753409"/>
            <a:ext cx="1600200" cy="1069848"/>
          </a:xfrm>
          <a:prstGeom prst="rect">
            <a:avLst/>
          </a:prstGeom>
          <a:ln w="12700">
            <a:noFill/>
          </a:ln>
        </p:spPr>
      </p:pic>
      <p:pic>
        <p:nvPicPr>
          <p:cNvPr id="15" name="Picture 14">
            <a:extLst>
              <a:ext uri="{FF2B5EF4-FFF2-40B4-BE49-F238E27FC236}">
                <a16:creationId xmlns:a16="http://schemas.microsoft.com/office/drawing/2014/main" id="{A6A70E0B-C8C8-C502-AA76-FB45F7727FEE}"/>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6629400" y="8067988"/>
            <a:ext cx="1600200" cy="1069848"/>
          </a:xfrm>
          <a:prstGeom prst="rect">
            <a:avLst/>
          </a:prstGeom>
          <a:ln w="12700">
            <a:noFill/>
          </a:ln>
        </p:spPr>
      </p:pic>
      <p:pic>
        <p:nvPicPr>
          <p:cNvPr id="16" name="Picture 15">
            <a:extLst>
              <a:ext uri="{FF2B5EF4-FFF2-40B4-BE49-F238E27FC236}">
                <a16:creationId xmlns:a16="http://schemas.microsoft.com/office/drawing/2014/main" id="{35C997EF-38B4-C027-1C2C-C09C155C54AF}"/>
              </a:ext>
            </a:extLst>
          </p:cNvPr>
          <p:cNvPicPr>
            <a:picLocks/>
          </p:cNvPicPr>
          <p:nvPr/>
        </p:nvPicPr>
        <p:blipFill>
          <a:blip r:embed="rId12">
            <a:extLst>
              <a:ext uri="{28A0092B-C50C-407E-A947-70E740481C1C}">
                <a14:useLocalDpi xmlns:a14="http://schemas.microsoft.com/office/drawing/2010/main" val="0"/>
              </a:ext>
            </a:extLst>
          </a:blip>
          <a:srcRect l="38" r="38"/>
          <a:stretch/>
        </p:blipFill>
        <p:spPr>
          <a:xfrm>
            <a:off x="1657350" y="8067988"/>
            <a:ext cx="1600200" cy="1069848"/>
          </a:xfrm>
          <a:prstGeom prst="rect">
            <a:avLst/>
          </a:prstGeom>
          <a:ln w="12700">
            <a:noFill/>
          </a:ln>
        </p:spPr>
      </p:pic>
    </p:spTree>
    <p:extLst>
      <p:ext uri="{BB962C8B-B14F-4D97-AF65-F5344CB8AC3E}">
        <p14:creationId xmlns:p14="http://schemas.microsoft.com/office/powerpoint/2010/main" val="18351400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TotalTime>
  <Words>298</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Fave Script Bold Pro</vt:lpstr>
      <vt:lpstr>Segoe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46</cp:revision>
  <dcterms:created xsi:type="dcterms:W3CDTF">2017-07-11T13:56:54Z</dcterms:created>
  <dcterms:modified xsi:type="dcterms:W3CDTF">2024-11-14T16:09:19Z</dcterms:modified>
</cp:coreProperties>
</file>