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0058400" cy="7772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48">
          <p15:clr>
            <a:srgbClr val="A4A3A4"/>
          </p15:clr>
        </p15:guide>
        <p15:guide id="2" pos="316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000000"/>
    <a:srgbClr val="F8F8F8"/>
    <a:srgbClr val="B9BD1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98" d="100"/>
          <a:sy n="98" d="100"/>
        </p:scale>
        <p:origin x="1524" y="84"/>
      </p:cViewPr>
      <p:guideLst>
        <p:guide orient="horz" pos="2448"/>
        <p:guide pos="316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64233" y="1554480"/>
            <a:ext cx="9052560" cy="2072640"/>
          </a:xfrm>
        </p:spPr>
        <p:txBody>
          <a:bodyPr vert="horz" lIns="50941" tIns="0" rIns="50941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53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4/23/2025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508760" y="3775924"/>
            <a:ext cx="7040880" cy="19862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509412" indent="0" algn="ctr">
              <a:buNone/>
            </a:lvl2pPr>
            <a:lvl3pPr marL="1018824" indent="0" algn="ctr">
              <a:buNone/>
            </a:lvl3pPr>
            <a:lvl4pPr marL="1528237" indent="0" algn="ctr">
              <a:buNone/>
            </a:lvl4pPr>
            <a:lvl5pPr marL="2037649" indent="0" algn="ctr">
              <a:buNone/>
            </a:lvl5pPr>
            <a:lvl6pPr marL="2547061" indent="0" algn="ctr">
              <a:buNone/>
            </a:lvl6pPr>
            <a:lvl7pPr marL="3056473" indent="0" algn="ctr">
              <a:buNone/>
            </a:lvl7pPr>
            <a:lvl8pPr marL="3565886" indent="0" algn="ctr">
              <a:buNone/>
            </a:lvl8pPr>
            <a:lvl9pPr marL="4075298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92340" y="311257"/>
            <a:ext cx="2263140" cy="6631728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311257"/>
            <a:ext cx="6621780" cy="6631728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60220" y="690880"/>
            <a:ext cx="7795260" cy="207264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3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60220" y="2842157"/>
            <a:ext cx="7795260" cy="1711007"/>
          </a:xfrm>
        </p:spPr>
        <p:txBody>
          <a:bodyPr anchor="t"/>
          <a:lstStyle>
            <a:lvl1pPr marL="81506" indent="0" algn="l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17280" y="7272232"/>
            <a:ext cx="838200" cy="413808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2920" y="1813560"/>
            <a:ext cx="4442460" cy="5129425"/>
          </a:xfrm>
        </p:spPr>
        <p:txBody>
          <a:bodyPr/>
          <a:lstStyle>
            <a:lvl1pPr>
              <a:defRPr sz="29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020" y="1813560"/>
            <a:ext cx="4442460" cy="5129425"/>
          </a:xfrm>
        </p:spPr>
        <p:txBody>
          <a:bodyPr/>
          <a:lstStyle>
            <a:lvl1pPr>
              <a:defRPr sz="29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309457"/>
            <a:ext cx="9052560" cy="1295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2920" y="1739794"/>
            <a:ext cx="4444207" cy="851005"/>
          </a:xfrm>
        </p:spPr>
        <p:txBody>
          <a:bodyPr anchor="ctr"/>
          <a:lstStyle>
            <a:lvl1pPr marL="0" indent="0">
              <a:buNone/>
              <a:defRPr sz="2700" b="0" cap="all" baseline="0">
                <a:solidFill>
                  <a:schemeClr val="tx1"/>
                </a:solidFill>
              </a:defRPr>
            </a:lvl1pPr>
            <a:lvl2pPr>
              <a:buNone/>
              <a:defRPr sz="2200" b="1"/>
            </a:lvl2pPr>
            <a:lvl3pPr>
              <a:buNone/>
              <a:defRPr sz="2000" b="1"/>
            </a:lvl3pPr>
            <a:lvl4pPr>
              <a:buNone/>
              <a:defRPr sz="1800" b="1"/>
            </a:lvl4pPr>
            <a:lvl5pPr>
              <a:buNone/>
              <a:defRPr sz="18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5109528" y="1739794"/>
            <a:ext cx="4445953" cy="851005"/>
          </a:xfrm>
        </p:spPr>
        <p:txBody>
          <a:bodyPr anchor="ctr"/>
          <a:lstStyle>
            <a:lvl1pPr marL="0" indent="0">
              <a:buNone/>
              <a:defRPr sz="2700" b="0" cap="all" baseline="0">
                <a:solidFill>
                  <a:schemeClr val="tx1"/>
                </a:solidFill>
              </a:defRPr>
            </a:lvl1pPr>
            <a:lvl2pPr>
              <a:buNone/>
              <a:defRPr sz="2200" b="1"/>
            </a:lvl2pPr>
            <a:lvl3pPr>
              <a:buNone/>
              <a:defRPr sz="2000" b="1"/>
            </a:lvl3pPr>
            <a:lvl4pPr>
              <a:buNone/>
              <a:defRPr sz="1800" b="1"/>
            </a:lvl4pPr>
            <a:lvl5pPr>
              <a:buNone/>
              <a:defRPr sz="18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502920" y="2677160"/>
            <a:ext cx="4444207" cy="4265825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09528" y="2677160"/>
            <a:ext cx="4445953" cy="4265825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1" y="309457"/>
            <a:ext cx="3309144" cy="131699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5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02921" y="1727200"/>
            <a:ext cx="3309144" cy="5215785"/>
          </a:xfrm>
        </p:spPr>
        <p:txBody>
          <a:bodyPr/>
          <a:lstStyle>
            <a:lvl1pPr marL="0" indent="0">
              <a:buNone/>
              <a:defRPr sz="1600"/>
            </a:lvl1pPr>
            <a:lvl2pPr>
              <a:buNone/>
              <a:defRPr sz="1300"/>
            </a:lvl2pPr>
            <a:lvl3pPr>
              <a:buNone/>
              <a:defRPr sz="1100"/>
            </a:lvl3pPr>
            <a:lvl4pPr>
              <a:buNone/>
              <a:defRPr sz="1000"/>
            </a:lvl4pPr>
            <a:lvl5pPr>
              <a:buNone/>
              <a:defRPr sz="10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932555" y="309457"/>
            <a:ext cx="5622925" cy="6633528"/>
          </a:xfrm>
        </p:spPr>
        <p:txBody>
          <a:bodyPr/>
          <a:lstStyle>
            <a:lvl1pPr>
              <a:defRPr sz="2900"/>
            </a:lvl1pPr>
            <a:lvl2pPr>
              <a:defRPr sz="2700"/>
            </a:lvl2pPr>
            <a:lvl3pPr>
              <a:defRPr sz="2500"/>
            </a:lvl3pPr>
            <a:lvl4pPr>
              <a:defRPr sz="22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11680" y="690880"/>
            <a:ext cx="6035040" cy="591926"/>
          </a:xfrm>
        </p:spPr>
        <p:txBody>
          <a:bodyPr lIns="50941" rIns="50941" bIns="0" anchor="b">
            <a:sp3d prstMaterial="softEdge"/>
          </a:bodyPr>
          <a:lstStyle>
            <a:lvl1pPr algn="ctr">
              <a:buNone/>
              <a:defRPr sz="22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011680" y="2076238"/>
            <a:ext cx="6035040" cy="449072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marL="0" indent="0" algn="l" rtl="0" eaLnBrk="1" latinLnBrk="0" hangingPunct="1">
              <a:buNone/>
              <a:defRPr sz="3600"/>
            </a:lvl1pPr>
          </a:lstStyle>
          <a:p>
            <a:pPr marL="0" algn="l" rtl="0" eaLnBrk="1" latinLnBrk="0" hangingPunct="1"/>
            <a:r>
              <a:rPr kumimoji="0" lang="en-US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11680" y="1322358"/>
            <a:ext cx="6035040" cy="601066"/>
          </a:xfrm>
        </p:spPr>
        <p:txBody>
          <a:bodyPr lIns="50941" tIns="50941" rIns="50941" anchor="t"/>
          <a:lstStyle>
            <a:lvl1pPr marL="0" indent="0" algn="ctr">
              <a:buNone/>
              <a:defRPr sz="1600"/>
            </a:lvl1pPr>
            <a:lvl2pPr>
              <a:defRPr sz="1300"/>
            </a:lvl2pPr>
            <a:lvl3pPr>
              <a:defRPr sz="1100"/>
            </a:lvl3pPr>
            <a:lvl4pPr>
              <a:defRPr sz="1000"/>
            </a:lvl4pPr>
            <a:lvl5pPr>
              <a:defRPr sz="10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502920" y="311256"/>
            <a:ext cx="9052560" cy="1295400"/>
          </a:xfrm>
          <a:prstGeom prst="rect">
            <a:avLst/>
          </a:prstGeom>
        </p:spPr>
        <p:txBody>
          <a:bodyPr vert="horz" lIns="101882" tIns="50941" rIns="101882" bIns="50941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502920" y="1813560"/>
            <a:ext cx="9052560" cy="5337048"/>
          </a:xfrm>
          <a:prstGeom prst="rect">
            <a:avLst/>
          </a:prstGeom>
        </p:spPr>
        <p:txBody>
          <a:bodyPr vert="horz" lIns="101882" tIns="50941" rIns="101882" bIns="50941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02920" y="7272232"/>
            <a:ext cx="2346960" cy="413808"/>
          </a:xfrm>
          <a:prstGeom prst="rect">
            <a:avLst/>
          </a:prstGeom>
        </p:spPr>
        <p:txBody>
          <a:bodyPr vert="horz" lIns="101882" tIns="50941" rIns="101882" bIns="50941" anchor="b"/>
          <a:lstStyle>
            <a:lvl1pPr algn="l" eaLnBrk="1" latinLnBrk="0" hangingPunct="1">
              <a:defRPr kumimoji="0" sz="13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4/23/2025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436620" y="7272232"/>
            <a:ext cx="3185160" cy="413808"/>
          </a:xfrm>
          <a:prstGeom prst="rect">
            <a:avLst/>
          </a:prstGeom>
        </p:spPr>
        <p:txBody>
          <a:bodyPr vert="horz" lIns="101882" tIns="50941" rIns="101882" bIns="50941" anchor="b"/>
          <a:lstStyle>
            <a:lvl1pPr algn="ctr" eaLnBrk="1" latinLnBrk="0" hangingPunct="1">
              <a:defRPr kumimoji="0" sz="13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717280" y="7272232"/>
            <a:ext cx="838200" cy="413808"/>
          </a:xfrm>
          <a:prstGeom prst="rect">
            <a:avLst/>
          </a:prstGeom>
        </p:spPr>
        <p:txBody>
          <a:bodyPr vert="horz" lIns="0" tIns="50941" rIns="0" bIns="50941" anchor="b"/>
          <a:lstStyle>
            <a:lvl1pPr algn="r" eaLnBrk="1" latinLnBrk="0" hangingPunct="1">
              <a:defRPr kumimoji="0" sz="13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6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611295" indent="-458471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3100" kern="1200">
          <a:solidFill>
            <a:schemeClr val="tx1"/>
          </a:solidFill>
          <a:latin typeface="+mn-lt"/>
          <a:ea typeface="+mn-ea"/>
          <a:cs typeface="+mn-cs"/>
        </a:defRPr>
      </a:lvl1pPr>
      <a:lvl2pPr marL="967883" indent="-315836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263342" indent="-254706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507860" indent="-203765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721813" indent="-203765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1966331" indent="-203765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190473" indent="-203765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414614" indent="-203765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638755" indent="-203765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95000"/>
            <a:lum/>
          </a:blip>
          <a:srcRect/>
          <a:stretch>
            <a:fillRect l="-19000" r="-1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0800000">
            <a:off x="-6" y="0"/>
            <a:ext cx="10058403" cy="1371600"/>
          </a:xfrm>
          <a:gradFill>
            <a:gsLst>
              <a:gs pos="0">
                <a:srgbClr val="F8F8F8">
                  <a:alpha val="0"/>
                </a:srgbClr>
              </a:gs>
              <a:gs pos="32000">
                <a:srgbClr val="F8F8F8">
                  <a:alpha val="68000"/>
                </a:srgbClr>
              </a:gs>
              <a:gs pos="100000">
                <a:srgbClr val="F8F8F8">
                  <a:alpha val="75000"/>
                </a:srgbClr>
              </a:gs>
            </a:gsLst>
            <a:lin ang="5400000" scaled="0"/>
          </a:gradFill>
        </p:spPr>
        <p:txBody>
          <a:bodyPr anchor="t">
            <a:noAutofit/>
          </a:bodyPr>
          <a:lstStyle/>
          <a:p>
            <a:endParaRPr lang="en-US" sz="1050" dirty="0">
              <a:solidFill>
                <a:srgbClr val="002060"/>
              </a:solidFill>
            </a:endParaRPr>
          </a:p>
          <a:p>
            <a:endParaRPr lang="en-US" sz="1050" dirty="0">
              <a:solidFill>
                <a:srgbClr val="00206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7218402"/>
            <a:ext cx="10058400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1600" b="1" dirty="0">
                <a:solidFill>
                  <a:srgbClr val="FFFFFF"/>
                </a:solidFill>
              </a:rPr>
              <a:t>Sean Harrington</a:t>
            </a:r>
            <a:endParaRPr lang="es-ES" sz="1400" dirty="0">
              <a:solidFill>
                <a:srgbClr val="FFFFFF"/>
              </a:solidFill>
            </a:endParaRPr>
          </a:p>
          <a:p>
            <a:pPr algn="ctr"/>
            <a:r>
              <a:rPr lang="es-ES" sz="1400" dirty="0">
                <a:solidFill>
                  <a:srgbClr val="FFFFFF"/>
                </a:solidFill>
              </a:rPr>
              <a:t>(843) 226-9652 | sean@milerproperties.com</a:t>
            </a:r>
          </a:p>
        </p:txBody>
      </p:sp>
      <p:sp>
        <p:nvSpPr>
          <p:cNvPr id="4" name="Rectangle 3"/>
          <p:cNvSpPr/>
          <p:nvPr/>
        </p:nvSpPr>
        <p:spPr>
          <a:xfrm>
            <a:off x="-1" y="0"/>
            <a:ext cx="10058401" cy="1200329"/>
          </a:xfrm>
          <a:prstGeom prst="rect">
            <a:avLst/>
          </a:prstGeom>
          <a:ln>
            <a:noFill/>
          </a:ln>
        </p:spPr>
        <p:txBody>
          <a:bodyPr wrap="square" anchor="ctr">
            <a:spAutoFit/>
          </a:bodyPr>
          <a:lstStyle/>
          <a:p>
            <a:pPr algn="ctr"/>
            <a:r>
              <a:rPr lang="en-US" sz="3600" b="1" dirty="0">
                <a:ln w="3175">
                  <a:noFill/>
                </a:ln>
                <a:latin typeface="Adobe Handwriting Frank" panose="03080402040302070206" pitchFamily="66" charset="0"/>
              </a:rPr>
              <a:t>$1000 Agent Bonus Through the End of April!</a:t>
            </a:r>
          </a:p>
          <a:p>
            <a:pPr algn="ctr"/>
            <a:r>
              <a:rPr lang="en-US" b="1" dirty="0">
                <a:ln w="3175">
                  <a:noFill/>
                </a:ln>
              </a:rPr>
              <a:t>547 Island Walk</a:t>
            </a:r>
          </a:p>
          <a:p>
            <a:pPr algn="ctr"/>
            <a:r>
              <a:rPr lang="en-US" sz="1600" b="1" dirty="0">
                <a:ln w="3175">
                  <a:noFill/>
                </a:ln>
              </a:rPr>
              <a:t>Belle Hall | Mount Pleasant, SC 29464 | MLS# 25005198 | Now Offering at $1,795,000</a:t>
            </a:r>
            <a:endParaRPr lang="en-US" sz="1800" b="1" dirty="0">
              <a:ln w="3175">
                <a:noFill/>
              </a:ln>
            </a:endParaRP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13A48623-72E1-FA9C-8F71-9797B9E85360}"/>
              </a:ext>
            </a:extLst>
          </p:cNvPr>
          <p:cNvGrpSpPr/>
          <p:nvPr/>
        </p:nvGrpSpPr>
        <p:grpSpPr>
          <a:xfrm>
            <a:off x="151761" y="5562600"/>
            <a:ext cx="9754879" cy="1051560"/>
            <a:chOff x="160132" y="5837669"/>
            <a:chExt cx="9754879" cy="1051560"/>
          </a:xfrm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grpSpPr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2204516" y="5837669"/>
              <a:ext cx="1577340" cy="1051560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12" name="Picture 11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160132" y="5837669"/>
              <a:ext cx="1577340" cy="1051560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13" name="Picture 12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4248900" y="5837669"/>
              <a:ext cx="1577342" cy="1051560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16" name="Picture 15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8337671" y="5837669"/>
              <a:ext cx="1577340" cy="1051560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407BF4C4-C5CC-D567-DA2A-E0CEF51734B7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6293286" y="5837669"/>
              <a:ext cx="1577342" cy="1051560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</p:grpSp>
    </p:spTree>
    <p:extLst>
      <p:ext uri="{BB962C8B-B14F-4D97-AF65-F5344CB8AC3E}">
        <p14:creationId xmlns:p14="http://schemas.microsoft.com/office/powerpoint/2010/main" val="396708901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Custom 2">
      <a:dk1>
        <a:srgbClr val="172B4B"/>
      </a:dk1>
      <a:lt1>
        <a:srgbClr val="567292"/>
      </a:lt1>
      <a:dk2>
        <a:srgbClr val="2F5897"/>
      </a:dk2>
      <a:lt2>
        <a:srgbClr val="172B4B"/>
      </a:lt2>
      <a:accent1>
        <a:srgbClr val="9C5252"/>
      </a:accent1>
      <a:accent2>
        <a:srgbClr val="753D3D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618BCE"/>
      </a:hlink>
      <a:folHlink>
        <a:srgbClr val="172B4B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168</TotalTime>
  <Words>43</Words>
  <Application>Microsoft Office PowerPoint</Application>
  <PresentationFormat>Custom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Adobe Handwriting Frank</vt:lpstr>
      <vt:lpstr>Book Antiqua</vt:lpstr>
      <vt:lpstr>Lucida Sans</vt:lpstr>
      <vt:lpstr>Wingdings</vt:lpstr>
      <vt:lpstr>Wingdings 2</vt:lpstr>
      <vt:lpstr>Wingdings 3</vt:lpstr>
      <vt:lpstr>Apex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OPEN HOUSE!!  Sunday 8/24, 1-4</dc:title>
  <dc:creator>CVH360</dc:creator>
  <cp:lastModifiedBy>A. Thomas Price</cp:lastModifiedBy>
  <cp:revision>36</cp:revision>
  <dcterms:created xsi:type="dcterms:W3CDTF">2006-08-16T00:00:00Z</dcterms:created>
  <dcterms:modified xsi:type="dcterms:W3CDTF">2025-04-23T17:05:48Z</dcterms:modified>
</cp:coreProperties>
</file>