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8F8F8"/>
    <a:srgbClr val="B9B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2382" y="72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6553200"/>
            <a:ext cx="10054459" cy="1219200"/>
          </a:xfrm>
          <a:gradFill>
            <a:gsLst>
              <a:gs pos="0">
                <a:srgbClr val="F8F8F8">
                  <a:alpha val="0"/>
                </a:srgbClr>
              </a:gs>
              <a:gs pos="32000">
                <a:srgbClr val="F8F8F8">
                  <a:alpha val="68000"/>
                </a:srgbClr>
              </a:gs>
              <a:gs pos="100000">
                <a:srgbClr val="F8F8F8">
                  <a:alpha val="75000"/>
                </a:srgbClr>
              </a:gs>
            </a:gsLst>
            <a:lin ang="5400000" scaled="0"/>
          </a:gradFill>
        </p:spPr>
        <p:txBody>
          <a:bodyPr anchor="t">
            <a:noAutofit/>
          </a:bodyPr>
          <a:lstStyle/>
          <a:p>
            <a:endParaRPr lang="en-US" sz="1050" dirty="0">
              <a:solidFill>
                <a:srgbClr val="002060"/>
              </a:solidFill>
            </a:endParaRPr>
          </a:p>
          <a:p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7218402"/>
            <a:ext cx="10058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b="1" dirty="0">
                <a:solidFill>
                  <a:schemeClr val="tx2">
                    <a:lumMod val="50000"/>
                  </a:schemeClr>
                </a:solidFill>
              </a:rPr>
              <a:t>Sean Harrington</a:t>
            </a:r>
            <a:endParaRPr lang="es-ES" sz="14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s-ES" sz="1400" dirty="0">
                <a:solidFill>
                  <a:schemeClr val="tx2">
                    <a:lumMod val="50000"/>
                  </a:schemeClr>
                </a:solidFill>
              </a:rPr>
              <a:t>(843) 226-9652 | sean@milerproperties.com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0058401" cy="1200329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3600" b="1" dirty="0">
                <a:ln w="3175">
                  <a:noFill/>
                </a:ln>
                <a:latin typeface="Adobe Handwriting Frank" panose="03080402040302070206" pitchFamily="66" charset="0"/>
              </a:rPr>
              <a:t>Broker Open House Thursday 1-3</a:t>
            </a:r>
          </a:p>
          <a:p>
            <a:pPr algn="ctr"/>
            <a:r>
              <a:rPr lang="en-US" b="1" dirty="0">
                <a:ln w="3175">
                  <a:noFill/>
                </a:ln>
              </a:rPr>
              <a:t>547 Island Walk</a:t>
            </a:r>
          </a:p>
          <a:p>
            <a:pPr algn="ctr"/>
            <a:r>
              <a:rPr lang="en-US" sz="1600" b="1" dirty="0">
                <a:ln w="3175">
                  <a:noFill/>
                </a:ln>
              </a:rPr>
              <a:t>Belle Hall | Mount Pleasant, SC 29464 | MLS# 25005198 | $1,825,000</a:t>
            </a:r>
            <a:endParaRPr lang="en-US" sz="1800" b="1" dirty="0">
              <a:ln w="3175">
                <a:noFill/>
              </a:ln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1B1B260-1353-1595-FADD-127007864090}"/>
              </a:ext>
            </a:extLst>
          </p:cNvPr>
          <p:cNvGrpSpPr/>
          <p:nvPr/>
        </p:nvGrpSpPr>
        <p:grpSpPr>
          <a:xfrm>
            <a:off x="160132" y="6119927"/>
            <a:ext cx="9738137" cy="765873"/>
            <a:chOff x="155125" y="6119927"/>
            <a:chExt cx="9738137" cy="76587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8763000" y="6119927"/>
              <a:ext cx="1130262" cy="75717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68557" y="6119927"/>
              <a:ext cx="1145802" cy="763868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55125" y="6119927"/>
              <a:ext cx="1135759" cy="75717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592032" y="6119927"/>
              <a:ext cx="1148809" cy="76587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044996" y="6119927"/>
              <a:ext cx="1140333" cy="76022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07BF4C4-C5CC-D567-DA2A-E0CEF5173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318514" y="6119927"/>
              <a:ext cx="1148809" cy="76587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2">
      <a:dk1>
        <a:srgbClr val="172B4B"/>
      </a:dk1>
      <a:lt1>
        <a:srgbClr val="567292"/>
      </a:lt1>
      <a:dk2>
        <a:srgbClr val="2F5897"/>
      </a:dk2>
      <a:lt2>
        <a:srgbClr val="172B4B"/>
      </a:lt2>
      <a:accent1>
        <a:srgbClr val="9C5252"/>
      </a:accent1>
      <a:accent2>
        <a:srgbClr val="753D3D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618BCE"/>
      </a:hlink>
      <a:folHlink>
        <a:srgbClr val="172B4B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159</TotalTime>
  <Words>35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Handwriting Frank</vt:lpstr>
      <vt:lpstr>Book Antiqua</vt:lpstr>
      <vt:lpstr>Lucida Sans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35</cp:revision>
  <dcterms:created xsi:type="dcterms:W3CDTF">2006-08-16T00:00:00Z</dcterms:created>
  <dcterms:modified xsi:type="dcterms:W3CDTF">2025-04-15T12:43:35Z</dcterms:modified>
</cp:coreProperties>
</file>